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4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7772400" cy="1470025"/>
          </a:xfrm>
        </p:spPr>
        <p:txBody>
          <a:bodyPr/>
          <a:lstStyle/>
          <a:p>
            <a:r>
              <a:rPr lang="ru-RU" dirty="0" smtClean="0"/>
              <a:t>Заменители цельного молока</a:t>
            </a:r>
            <a:br>
              <a:rPr lang="ru-RU" dirty="0" smtClean="0"/>
            </a:br>
            <a:r>
              <a:rPr lang="ru-RU" dirty="0" smtClean="0"/>
              <a:t>«МаксиМилк» и «Мультилак»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786322"/>
            <a:ext cx="6400800" cy="1752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Зоотехник консультант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 ООО «</a:t>
            </a:r>
            <a:r>
              <a:rPr lang="ru-RU" dirty="0" smtClean="0">
                <a:solidFill>
                  <a:schemeClr val="tx1"/>
                </a:solidFill>
              </a:rPr>
              <a:t>Новомилк» </a:t>
            </a:r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Зиннур Абдрахманов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ЗЦМ – для ускоренного роста.</a:t>
            </a:r>
            <a:endParaRPr lang="ru-RU" dirty="0"/>
          </a:p>
        </p:txBody>
      </p:sp>
      <p:pic>
        <p:nvPicPr>
          <p:cNvPr id="6" name="Содержимое 5" descr="img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214422"/>
            <a:ext cx="8124548" cy="54303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Больше всасываемая площадь.</a:t>
            </a:r>
            <a:endParaRPr lang="ru-RU" dirty="0"/>
          </a:p>
        </p:txBody>
      </p:sp>
      <p:pic>
        <p:nvPicPr>
          <p:cNvPr id="4" name="Содержимое 3" descr="s015737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2143116"/>
            <a:ext cx="8745833" cy="33806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Ранний отъем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Развитие целлюлоза литических бактерий </a:t>
            </a:r>
          </a:p>
          <a:p>
            <a:r>
              <a:rPr lang="ru-RU" dirty="0" smtClean="0"/>
              <a:t>Жвачка</a:t>
            </a:r>
          </a:p>
          <a:p>
            <a:r>
              <a:rPr lang="ru-RU" dirty="0" smtClean="0"/>
              <a:t>Выше поедаемость основных кормов</a:t>
            </a:r>
          </a:p>
          <a:p>
            <a:r>
              <a:rPr lang="ru-RU" dirty="0" smtClean="0"/>
              <a:t>Высокий привес </a:t>
            </a:r>
          </a:p>
          <a:p>
            <a:r>
              <a:rPr lang="ru-RU" dirty="0" smtClean="0"/>
              <a:t>Ранний отъем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Подбор </a:t>
            </a:r>
            <a:r>
              <a:rPr lang="ru-RU" dirty="0" err="1" smtClean="0"/>
              <a:t>зцм</a:t>
            </a:r>
            <a:r>
              <a:rPr lang="ru-RU" dirty="0" smtClean="0"/>
              <a:t> для телят!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Важно</a:t>
            </a:r>
          </a:p>
          <a:p>
            <a:pPr>
              <a:buNone/>
            </a:pP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Протеин</a:t>
            </a:r>
          </a:p>
          <a:p>
            <a:pPr marL="514350" indent="-514350">
              <a:buAutoNum type="arabicParenR"/>
            </a:pPr>
            <a:r>
              <a:rPr lang="ru-RU" dirty="0" smtClean="0"/>
              <a:t>Энергия</a:t>
            </a:r>
          </a:p>
          <a:p>
            <a:pPr marL="514350" indent="-514350">
              <a:buAutoNum type="arabicParenR"/>
            </a:pPr>
            <a:r>
              <a:rPr lang="ru-RU" dirty="0" smtClean="0"/>
              <a:t>Потребление сухого вещества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ЗЦМ «МаксиМилк»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Высокая молочная основа 78%</a:t>
            </a:r>
          </a:p>
          <a:p>
            <a:r>
              <a:rPr lang="ru-RU" dirty="0" smtClean="0"/>
              <a:t>Максимальное содержания жира 20%</a:t>
            </a:r>
          </a:p>
          <a:p>
            <a:r>
              <a:rPr lang="ru-RU" dirty="0" smtClean="0"/>
              <a:t>Высокая энергия, для выращивания холодным методом.</a:t>
            </a:r>
          </a:p>
          <a:p>
            <a:r>
              <a:rPr lang="ru-RU" dirty="0" smtClean="0"/>
              <a:t>Максимальное содержание </a:t>
            </a:r>
            <a:r>
              <a:rPr lang="en-US" dirty="0" smtClean="0"/>
              <a:t>I</a:t>
            </a:r>
            <a:r>
              <a:rPr lang="ru-RU" dirty="0" smtClean="0"/>
              <a:t> и </a:t>
            </a:r>
            <a:r>
              <a:rPr lang="en-US" dirty="0" smtClean="0"/>
              <a:t>Se</a:t>
            </a:r>
            <a:r>
              <a:rPr lang="ru-RU" dirty="0" smtClean="0"/>
              <a:t> </a:t>
            </a:r>
            <a:r>
              <a:rPr lang="ru-RU" dirty="0" smtClean="0"/>
              <a:t>в условиях Сибири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ЗЦМ «</a:t>
            </a:r>
            <a:r>
              <a:rPr lang="ru-RU" dirty="0" err="1" smtClean="0"/>
              <a:t>МультиЛак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Использование пребиотиков, замена пробиотиков и антибиотиков</a:t>
            </a:r>
          </a:p>
          <a:p>
            <a:r>
              <a:rPr lang="ru-RU" dirty="0" smtClean="0"/>
              <a:t>Антидиарейный комплекс </a:t>
            </a:r>
          </a:p>
          <a:p>
            <a:r>
              <a:rPr lang="ru-RU" dirty="0" smtClean="0"/>
              <a:t>Высокая переваримость</a:t>
            </a:r>
          </a:p>
          <a:p>
            <a:r>
              <a:rPr lang="ru-RU" dirty="0" smtClean="0"/>
              <a:t>Снижение затрат при выращивании телки.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Стоимость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Выпойка 3 месяца молоком – 9000 рублей.</a:t>
            </a:r>
          </a:p>
          <a:p>
            <a:r>
              <a:rPr lang="ru-RU" dirty="0" smtClean="0"/>
              <a:t>ЗЦМ – 5850 рублей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Разница = 3150 на каждом выращенном теленке!</a:t>
            </a:r>
          </a:p>
          <a:p>
            <a:pPr>
              <a:buNone/>
            </a:pPr>
            <a:r>
              <a:rPr lang="ru-RU" dirty="0" smtClean="0"/>
              <a:t>Сокращение выращивания нетели</a:t>
            </a:r>
          </a:p>
          <a:p>
            <a:pPr>
              <a:buNone/>
            </a:pPr>
            <a:r>
              <a:rPr lang="ru-RU" dirty="0" smtClean="0"/>
              <a:t>Профилактика заболеваний</a:t>
            </a:r>
          </a:p>
          <a:p>
            <a:pPr>
              <a:buNone/>
            </a:pPr>
            <a:r>
              <a:rPr lang="ru-RU" dirty="0" smtClean="0"/>
              <a:t>Реализация генетического потенциала.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131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Заменители цельного молока «МаксиМилк» и «Мультилак»</vt:lpstr>
      <vt:lpstr>ЗЦМ – для ускоренного роста.</vt:lpstr>
      <vt:lpstr>Больше всасываемая площадь.</vt:lpstr>
      <vt:lpstr>Ранний отъем</vt:lpstr>
      <vt:lpstr>Подбор зцм для телят! </vt:lpstr>
      <vt:lpstr>ЗЦМ «МаксиМилк»</vt:lpstr>
      <vt:lpstr>ЗЦМ «МультиЛак»</vt:lpstr>
      <vt:lpstr>Стоимость</vt:lpstr>
      <vt:lpstr>Спасибо!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Заменители цельного молока «МаксиМилк» и «Мультилак»</dc:title>
  <cp:lastModifiedBy>Admin</cp:lastModifiedBy>
  <cp:revision>10</cp:revision>
  <dcterms:modified xsi:type="dcterms:W3CDTF">2016-09-16T01:46:16Z</dcterms:modified>
</cp:coreProperties>
</file>