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906000" cy="6858000" type="A4"/>
  <p:notesSz cx="9906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7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50770" y="0"/>
            <a:ext cx="7555230" cy="358139"/>
          </a:xfrm>
          <a:custGeom>
            <a:avLst/>
            <a:gdLst/>
            <a:ahLst/>
            <a:cxnLst/>
            <a:rect l="l" t="t" r="r" b="b"/>
            <a:pathLst>
              <a:path w="7555230" h="358139">
                <a:moveTo>
                  <a:pt x="7555230" y="0"/>
                </a:moveTo>
                <a:lnTo>
                  <a:pt x="0" y="0"/>
                </a:lnTo>
                <a:lnTo>
                  <a:pt x="0" y="358139"/>
                </a:lnTo>
                <a:lnTo>
                  <a:pt x="7555230" y="358139"/>
                </a:lnTo>
                <a:lnTo>
                  <a:pt x="7555230" y="0"/>
                </a:lnTo>
                <a:close/>
              </a:path>
            </a:pathLst>
          </a:custGeom>
          <a:solidFill>
            <a:srgbClr val="EA690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740" y="523240"/>
            <a:ext cx="9494519" cy="849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0719" y="1521459"/>
            <a:ext cx="8544560" cy="2128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5859" y="6687819"/>
            <a:ext cx="612749" cy="1335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06070"/>
            <a:ext cx="9906000" cy="535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298558"/>
            <a:ext cx="9906000" cy="5108591"/>
          </a:xfrm>
          <a:custGeom>
            <a:avLst/>
            <a:gdLst/>
            <a:ahLst/>
            <a:cxnLst/>
            <a:rect l="l" t="t" r="r" b="b"/>
            <a:pathLst>
              <a:path w="9906000" h="5108591">
                <a:moveTo>
                  <a:pt x="0" y="1495689"/>
                </a:moveTo>
                <a:lnTo>
                  <a:pt x="0" y="5108591"/>
                </a:lnTo>
                <a:lnTo>
                  <a:pt x="9906000" y="5108591"/>
                </a:lnTo>
                <a:lnTo>
                  <a:pt x="9906000" y="2690511"/>
                </a:lnTo>
                <a:lnTo>
                  <a:pt x="4306570" y="2690511"/>
                </a:lnTo>
                <a:lnTo>
                  <a:pt x="4042264" y="2686822"/>
                </a:lnTo>
                <a:lnTo>
                  <a:pt x="3781009" y="2675862"/>
                </a:lnTo>
                <a:lnTo>
                  <a:pt x="3523056" y="2657789"/>
                </a:lnTo>
                <a:lnTo>
                  <a:pt x="3268654" y="2632761"/>
                </a:lnTo>
                <a:lnTo>
                  <a:pt x="3018055" y="2600936"/>
                </a:lnTo>
                <a:lnTo>
                  <a:pt x="2771509" y="2562472"/>
                </a:lnTo>
                <a:lnTo>
                  <a:pt x="2529266" y="2517527"/>
                </a:lnTo>
                <a:lnTo>
                  <a:pt x="2291577" y="2466259"/>
                </a:lnTo>
                <a:lnTo>
                  <a:pt x="2058693" y="2408827"/>
                </a:lnTo>
                <a:lnTo>
                  <a:pt x="1830863" y="2345388"/>
                </a:lnTo>
                <a:lnTo>
                  <a:pt x="1608339" y="2276101"/>
                </a:lnTo>
                <a:lnTo>
                  <a:pt x="1391371" y="2201124"/>
                </a:lnTo>
                <a:lnTo>
                  <a:pt x="1180209" y="2120614"/>
                </a:lnTo>
                <a:lnTo>
                  <a:pt x="975104" y="2034731"/>
                </a:lnTo>
                <a:lnTo>
                  <a:pt x="776307" y="1943632"/>
                </a:lnTo>
                <a:lnTo>
                  <a:pt x="584067" y="1847474"/>
                </a:lnTo>
                <a:lnTo>
                  <a:pt x="398636" y="1746418"/>
                </a:lnTo>
                <a:lnTo>
                  <a:pt x="220264" y="1640619"/>
                </a:lnTo>
                <a:lnTo>
                  <a:pt x="49202" y="1530238"/>
                </a:lnTo>
                <a:lnTo>
                  <a:pt x="0" y="1495689"/>
                </a:lnTo>
              </a:path>
              <a:path w="9906000" h="5108591">
                <a:moveTo>
                  <a:pt x="9906000" y="0"/>
                </a:moveTo>
                <a:lnTo>
                  <a:pt x="9802835" y="218899"/>
                </a:lnTo>
                <a:lnTo>
                  <a:pt x="9671103" y="441978"/>
                </a:lnTo>
                <a:lnTo>
                  <a:pt x="9516782" y="657898"/>
                </a:lnTo>
                <a:lnTo>
                  <a:pt x="9340768" y="866100"/>
                </a:lnTo>
                <a:lnTo>
                  <a:pt x="9143960" y="1066022"/>
                </a:lnTo>
                <a:lnTo>
                  <a:pt x="8927254" y="1257105"/>
                </a:lnTo>
                <a:lnTo>
                  <a:pt x="8691547" y="1438788"/>
                </a:lnTo>
                <a:lnTo>
                  <a:pt x="8437737" y="1610513"/>
                </a:lnTo>
                <a:lnTo>
                  <a:pt x="8166721" y="1771718"/>
                </a:lnTo>
                <a:lnTo>
                  <a:pt x="7879397" y="1921843"/>
                </a:lnTo>
                <a:lnTo>
                  <a:pt x="7576661" y="2060329"/>
                </a:lnTo>
                <a:lnTo>
                  <a:pt x="7259411" y="2186615"/>
                </a:lnTo>
                <a:lnTo>
                  <a:pt x="6928544" y="2300142"/>
                </a:lnTo>
                <a:lnTo>
                  <a:pt x="6584957" y="2400349"/>
                </a:lnTo>
                <a:lnTo>
                  <a:pt x="6229548" y="2486676"/>
                </a:lnTo>
                <a:lnTo>
                  <a:pt x="5863214" y="2558563"/>
                </a:lnTo>
                <a:lnTo>
                  <a:pt x="5486851" y="2615450"/>
                </a:lnTo>
                <a:lnTo>
                  <a:pt x="5101358" y="2656777"/>
                </a:lnTo>
                <a:lnTo>
                  <a:pt x="4707632" y="2681984"/>
                </a:lnTo>
                <a:lnTo>
                  <a:pt x="4306570" y="2690511"/>
                </a:lnTo>
                <a:lnTo>
                  <a:pt x="9906000" y="2690511"/>
                </a:lnTo>
                <a:lnTo>
                  <a:pt x="9906000" y="0"/>
                </a:lnTo>
              </a:path>
            </a:pathLst>
          </a:custGeom>
          <a:solidFill>
            <a:srgbClr val="EFD8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300648"/>
            <a:ext cx="9906000" cy="5106501"/>
          </a:xfrm>
          <a:custGeom>
            <a:avLst/>
            <a:gdLst/>
            <a:ahLst/>
            <a:cxnLst/>
            <a:rect l="l" t="t" r="r" b="b"/>
            <a:pathLst>
              <a:path w="9906000" h="5106501">
                <a:moveTo>
                  <a:pt x="0" y="1694538"/>
                </a:moveTo>
                <a:lnTo>
                  <a:pt x="0" y="5106501"/>
                </a:lnTo>
                <a:lnTo>
                  <a:pt x="9906000" y="5106501"/>
                </a:lnTo>
                <a:lnTo>
                  <a:pt x="9906000" y="2850981"/>
                </a:lnTo>
                <a:lnTo>
                  <a:pt x="4245610" y="2850981"/>
                </a:lnTo>
                <a:lnTo>
                  <a:pt x="3986017" y="2847406"/>
                </a:lnTo>
                <a:lnTo>
                  <a:pt x="3729368" y="2836785"/>
                </a:lnTo>
                <a:lnTo>
                  <a:pt x="3475903" y="2819271"/>
                </a:lnTo>
                <a:lnTo>
                  <a:pt x="3225860" y="2795020"/>
                </a:lnTo>
                <a:lnTo>
                  <a:pt x="2979479" y="2764184"/>
                </a:lnTo>
                <a:lnTo>
                  <a:pt x="2736998" y="2726920"/>
                </a:lnTo>
                <a:lnTo>
                  <a:pt x="2498657" y="2683380"/>
                </a:lnTo>
                <a:lnTo>
                  <a:pt x="2264694" y="2633719"/>
                </a:lnTo>
                <a:lnTo>
                  <a:pt x="2035349" y="2578092"/>
                </a:lnTo>
                <a:lnTo>
                  <a:pt x="1810861" y="2516653"/>
                </a:lnTo>
                <a:lnTo>
                  <a:pt x="1591468" y="2449556"/>
                </a:lnTo>
                <a:lnTo>
                  <a:pt x="1377411" y="2376956"/>
                </a:lnTo>
                <a:lnTo>
                  <a:pt x="1168928" y="2299006"/>
                </a:lnTo>
                <a:lnTo>
                  <a:pt x="966257" y="2215861"/>
                </a:lnTo>
                <a:lnTo>
                  <a:pt x="769639" y="2127676"/>
                </a:lnTo>
                <a:lnTo>
                  <a:pt x="579313" y="2034604"/>
                </a:lnTo>
                <a:lnTo>
                  <a:pt x="395516" y="1936801"/>
                </a:lnTo>
                <a:lnTo>
                  <a:pt x="218489" y="1834419"/>
                </a:lnTo>
                <a:lnTo>
                  <a:pt x="48470" y="1727615"/>
                </a:lnTo>
                <a:lnTo>
                  <a:pt x="0" y="1694538"/>
                </a:lnTo>
                <a:close/>
              </a:path>
              <a:path w="9906000" h="5106501">
                <a:moveTo>
                  <a:pt x="9906000" y="0"/>
                </a:moveTo>
                <a:lnTo>
                  <a:pt x="9815604" y="228991"/>
                </a:lnTo>
                <a:lnTo>
                  <a:pt x="9694428" y="464191"/>
                </a:lnTo>
                <a:lnTo>
                  <a:pt x="9548540" y="692110"/>
                </a:lnTo>
                <a:lnTo>
                  <a:pt x="9378929" y="912128"/>
                </a:lnTo>
                <a:lnTo>
                  <a:pt x="9186584" y="1123622"/>
                </a:lnTo>
                <a:lnTo>
                  <a:pt x="8972494" y="1325972"/>
                </a:lnTo>
                <a:lnTo>
                  <a:pt x="8737646" y="1518558"/>
                </a:lnTo>
                <a:lnTo>
                  <a:pt x="8483031" y="1700757"/>
                </a:lnTo>
                <a:lnTo>
                  <a:pt x="8209635" y="1871949"/>
                </a:lnTo>
                <a:lnTo>
                  <a:pt x="7918450" y="2031513"/>
                </a:lnTo>
                <a:lnTo>
                  <a:pt x="7610461" y="2178828"/>
                </a:lnTo>
                <a:lnTo>
                  <a:pt x="7286660" y="2313273"/>
                </a:lnTo>
                <a:lnTo>
                  <a:pt x="6948034" y="2434226"/>
                </a:lnTo>
                <a:lnTo>
                  <a:pt x="6595572" y="2541068"/>
                </a:lnTo>
                <a:lnTo>
                  <a:pt x="6230262" y="2633176"/>
                </a:lnTo>
                <a:lnTo>
                  <a:pt x="5853094" y="2709930"/>
                </a:lnTo>
                <a:lnTo>
                  <a:pt x="5465056" y="2770708"/>
                </a:lnTo>
                <a:lnTo>
                  <a:pt x="5067137" y="2814890"/>
                </a:lnTo>
                <a:lnTo>
                  <a:pt x="4660325" y="2841855"/>
                </a:lnTo>
                <a:lnTo>
                  <a:pt x="4245610" y="2850981"/>
                </a:lnTo>
                <a:lnTo>
                  <a:pt x="9906000" y="2850981"/>
                </a:lnTo>
                <a:lnTo>
                  <a:pt x="9906000" y="0"/>
                </a:lnTo>
                <a:close/>
              </a:path>
            </a:pathLst>
          </a:custGeom>
          <a:solidFill>
            <a:srgbClr val="FBF7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26719" y="4344670"/>
            <a:ext cx="9015730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6200" marR="6350" indent="-26035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«</a:t>
            </a:r>
            <a:r>
              <a:rPr sz="2800" spc="-20" dirty="0">
                <a:latin typeface="Arial"/>
                <a:cs typeface="Arial"/>
              </a:rPr>
              <a:t>В</a:t>
            </a:r>
            <a:r>
              <a:rPr sz="2800" spc="-40" dirty="0">
                <a:latin typeface="Arial"/>
                <a:cs typeface="Arial"/>
              </a:rPr>
              <a:t>ы</a:t>
            </a:r>
            <a:r>
              <a:rPr sz="2800" spc="-5" dirty="0">
                <a:latin typeface="Arial"/>
                <a:cs typeface="Arial"/>
              </a:rPr>
              <a:t>з</a:t>
            </a:r>
            <a:r>
              <a:rPr sz="2800" dirty="0">
                <a:latin typeface="Arial"/>
                <a:cs typeface="Arial"/>
              </a:rPr>
              <a:t>овы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и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ен</a:t>
            </a:r>
            <a:r>
              <a:rPr sz="2800" spc="-5" dirty="0">
                <a:latin typeface="Arial"/>
                <a:cs typeface="Arial"/>
              </a:rPr>
              <a:t>д</a:t>
            </a:r>
            <a:r>
              <a:rPr sz="2800" dirty="0">
                <a:latin typeface="Arial"/>
                <a:cs typeface="Arial"/>
              </a:rPr>
              <a:t>ен</a:t>
            </a:r>
            <a:r>
              <a:rPr sz="2800" spc="-35" dirty="0">
                <a:latin typeface="Arial"/>
                <a:cs typeface="Arial"/>
              </a:rPr>
              <a:t>ц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spc="-20" dirty="0">
                <a:latin typeface="Arial"/>
                <a:cs typeface="Arial"/>
              </a:rPr>
              <a:t>и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10" dirty="0">
                <a:latin typeface="Arial"/>
                <a:cs typeface="Arial"/>
              </a:rPr>
              <a:t>о</a:t>
            </a:r>
            <a:r>
              <a:rPr sz="2800" spc="-25" dirty="0">
                <a:latin typeface="Arial"/>
                <a:cs typeface="Arial"/>
              </a:rPr>
              <a:t>йчи</a:t>
            </a:r>
            <a:r>
              <a:rPr sz="2800" dirty="0">
                <a:latin typeface="Arial"/>
                <a:cs typeface="Arial"/>
              </a:rPr>
              <a:t>вого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р</a:t>
            </a:r>
            <a:r>
              <a:rPr sz="2800" dirty="0">
                <a:latin typeface="Arial"/>
                <a:cs typeface="Arial"/>
              </a:rPr>
              <a:t>ас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ен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ево</a:t>
            </a:r>
            <a:r>
              <a:rPr sz="2800" spc="-10" dirty="0">
                <a:latin typeface="Arial"/>
                <a:cs typeface="Arial"/>
              </a:rPr>
              <a:t>д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ва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в 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dirty="0">
                <a:latin typeface="Arial"/>
                <a:cs typeface="Arial"/>
              </a:rPr>
              <a:t>у</a:t>
            </a:r>
            <a:r>
              <a:rPr sz="2800" spc="5" dirty="0">
                <a:latin typeface="Arial"/>
                <a:cs typeface="Arial"/>
              </a:rPr>
              <a:t>х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х с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spc="-20" dirty="0">
                <a:latin typeface="Arial"/>
                <a:cs typeface="Arial"/>
              </a:rPr>
              <a:t>е</a:t>
            </a:r>
            <a:r>
              <a:rPr sz="2800" spc="-30" dirty="0">
                <a:latin typeface="Arial"/>
                <a:cs typeface="Arial"/>
              </a:rPr>
              <a:t>пя</a:t>
            </a:r>
            <a:r>
              <a:rPr sz="2800" dirty="0">
                <a:latin typeface="Arial"/>
                <a:cs typeface="Arial"/>
              </a:rPr>
              <a:t>х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Е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0" dirty="0">
                <a:latin typeface="Arial"/>
                <a:cs typeface="Arial"/>
              </a:rPr>
              <a:t>р</a:t>
            </a:r>
            <a:r>
              <a:rPr sz="2800" dirty="0">
                <a:latin typeface="Arial"/>
                <a:cs typeface="Arial"/>
              </a:rPr>
              <a:t>аз</a:t>
            </a:r>
            <a:r>
              <a:rPr sz="2800" spc="-25" dirty="0">
                <a:latin typeface="Arial"/>
                <a:cs typeface="Arial"/>
              </a:rPr>
              <a:t>ии</a:t>
            </a:r>
            <a:r>
              <a:rPr sz="2800" dirty="0"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264159" y="5198109"/>
            <a:ext cx="9338310" cy="121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К</a:t>
            </a:r>
            <a:r>
              <a:rPr sz="2000" i="1" spc="5" dirty="0">
                <a:latin typeface="Arial"/>
                <a:cs typeface="Arial"/>
              </a:rPr>
              <a:t>р</a:t>
            </a:r>
            <a:r>
              <a:rPr sz="2000" i="1" spc="-5" dirty="0">
                <a:latin typeface="Arial"/>
                <a:cs typeface="Arial"/>
              </a:rPr>
              <a:t>а</a:t>
            </a:r>
            <a:r>
              <a:rPr sz="2000" i="1" spc="5" dirty="0">
                <a:latin typeface="Arial"/>
                <a:cs typeface="Arial"/>
              </a:rPr>
              <a:t>е</a:t>
            </a:r>
            <a:r>
              <a:rPr sz="2000" i="1" spc="-20" dirty="0">
                <a:latin typeface="Arial"/>
                <a:cs typeface="Arial"/>
              </a:rPr>
              <a:t>в</a:t>
            </a:r>
            <a:r>
              <a:rPr sz="2000" i="1" spc="5" dirty="0">
                <a:latin typeface="Arial"/>
                <a:cs typeface="Arial"/>
              </a:rPr>
              <a:t>о</a:t>
            </a:r>
            <a:r>
              <a:rPr sz="2000" i="1" dirty="0">
                <a:latin typeface="Arial"/>
                <a:cs typeface="Arial"/>
              </a:rPr>
              <a:t>й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се</a:t>
            </a:r>
            <a:r>
              <a:rPr sz="2000" i="1" spc="-15" dirty="0">
                <a:latin typeface="Arial"/>
                <a:cs typeface="Arial"/>
              </a:rPr>
              <a:t>м</a:t>
            </a:r>
            <a:r>
              <a:rPr sz="2000" i="1" spc="-20" dirty="0">
                <a:latin typeface="Arial"/>
                <a:cs typeface="Arial"/>
              </a:rPr>
              <a:t>и</a:t>
            </a:r>
            <a:r>
              <a:rPr sz="2000" i="1" spc="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а</a:t>
            </a:r>
            <a:r>
              <a:rPr sz="2000" i="1" spc="5" dirty="0">
                <a:latin typeface="Arial"/>
                <a:cs typeface="Arial"/>
              </a:rPr>
              <a:t>р</a:t>
            </a:r>
            <a:r>
              <a:rPr sz="2000" i="1" spc="-10" dirty="0">
                <a:latin typeface="Arial"/>
                <a:cs typeface="Arial"/>
              </a:rPr>
              <a:t>: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«</a:t>
            </a:r>
            <a:r>
              <a:rPr sz="2000" i="1" spc="-15" dirty="0">
                <a:latin typeface="Arial"/>
                <a:cs typeface="Arial"/>
              </a:rPr>
              <a:t>Пе</a:t>
            </a:r>
            <a:r>
              <a:rPr sz="2000" i="1" spc="-5" dirty="0">
                <a:latin typeface="Arial"/>
                <a:cs typeface="Arial"/>
              </a:rPr>
              <a:t>р</a:t>
            </a:r>
            <a:r>
              <a:rPr sz="2000" i="1" spc="5" dirty="0">
                <a:latin typeface="Arial"/>
                <a:cs typeface="Arial"/>
              </a:rPr>
              <a:t>сп</a:t>
            </a:r>
            <a:r>
              <a:rPr sz="2000" i="1" spc="-5" dirty="0">
                <a:latin typeface="Arial"/>
                <a:cs typeface="Arial"/>
              </a:rPr>
              <a:t>е</a:t>
            </a:r>
            <a:r>
              <a:rPr sz="2000" i="1" dirty="0">
                <a:latin typeface="Arial"/>
                <a:cs typeface="Arial"/>
              </a:rPr>
              <a:t>к</a:t>
            </a:r>
            <a:r>
              <a:rPr sz="2000" i="1" spc="-20" dirty="0">
                <a:latin typeface="Arial"/>
                <a:cs typeface="Arial"/>
              </a:rPr>
              <a:t>т</a:t>
            </a:r>
            <a:r>
              <a:rPr sz="2000" i="1" spc="5" dirty="0">
                <a:latin typeface="Arial"/>
                <a:cs typeface="Arial"/>
              </a:rPr>
              <a:t>и</a:t>
            </a:r>
            <a:r>
              <a:rPr sz="2000" i="1" spc="-20" dirty="0">
                <a:latin typeface="Arial"/>
                <a:cs typeface="Arial"/>
              </a:rPr>
              <a:t>в</a:t>
            </a:r>
            <a:r>
              <a:rPr sz="2000" i="1" spc="5" dirty="0">
                <a:latin typeface="Arial"/>
                <a:cs typeface="Arial"/>
              </a:rPr>
              <a:t>н</a:t>
            </a:r>
            <a:r>
              <a:rPr sz="2000" i="1" spc="-15" dirty="0">
                <a:latin typeface="Arial"/>
                <a:cs typeface="Arial"/>
              </a:rPr>
              <a:t>ые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со</a:t>
            </a:r>
            <a:r>
              <a:rPr sz="2000" i="1" spc="-5" dirty="0">
                <a:latin typeface="Arial"/>
                <a:cs typeface="Arial"/>
              </a:rPr>
              <a:t>р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dirty="0">
                <a:latin typeface="Arial"/>
                <a:cs typeface="Arial"/>
              </a:rPr>
              <a:t>а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и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г</a:t>
            </a:r>
            <a:r>
              <a:rPr sz="2000" i="1" spc="5" dirty="0">
                <a:latin typeface="Arial"/>
                <a:cs typeface="Arial"/>
              </a:rPr>
              <a:t>и</a:t>
            </a:r>
            <a:r>
              <a:rPr sz="2000" i="1" spc="-20" dirty="0">
                <a:latin typeface="Arial"/>
                <a:cs typeface="Arial"/>
              </a:rPr>
              <a:t>б</a:t>
            </a:r>
            <a:r>
              <a:rPr sz="2000" i="1" spc="5" dirty="0">
                <a:latin typeface="Arial"/>
                <a:cs typeface="Arial"/>
              </a:rPr>
              <a:t>р</a:t>
            </a:r>
            <a:r>
              <a:rPr sz="2000" i="1" spc="-5" dirty="0">
                <a:latin typeface="Arial"/>
                <a:cs typeface="Arial"/>
              </a:rPr>
              <a:t>и</a:t>
            </a:r>
            <a:r>
              <a:rPr sz="2000" i="1" spc="-15" dirty="0">
                <a:latin typeface="Arial"/>
                <a:cs typeface="Arial"/>
              </a:rPr>
              <a:t>ды</a:t>
            </a:r>
            <a:r>
              <a:rPr sz="2000" i="1" dirty="0">
                <a:latin typeface="Arial"/>
                <a:cs typeface="Arial"/>
              </a:rPr>
              <a:t> с</a:t>
            </a:r>
            <a:r>
              <a:rPr sz="2000" i="1" spc="5" dirty="0">
                <a:latin typeface="Arial"/>
                <a:cs typeface="Arial"/>
              </a:rPr>
              <a:t>е</a:t>
            </a:r>
            <a:r>
              <a:rPr sz="2000" i="1" spc="-15" dirty="0">
                <a:latin typeface="Arial"/>
                <a:cs typeface="Arial"/>
              </a:rPr>
              <a:t>л</a:t>
            </a:r>
            <a:r>
              <a:rPr sz="2000" i="1" spc="-10" dirty="0">
                <a:latin typeface="Arial"/>
                <a:cs typeface="Arial"/>
              </a:rPr>
              <a:t>ь</a:t>
            </a:r>
            <a:r>
              <a:rPr sz="2000" i="1" dirty="0">
                <a:latin typeface="Arial"/>
                <a:cs typeface="Arial"/>
              </a:rPr>
              <a:t>ск</a:t>
            </a:r>
            <a:r>
              <a:rPr sz="2000" i="1" spc="5" dirty="0">
                <a:latin typeface="Arial"/>
                <a:cs typeface="Arial"/>
              </a:rPr>
              <a:t>о</a:t>
            </a:r>
            <a:r>
              <a:rPr sz="2000" i="1" dirty="0">
                <a:latin typeface="Arial"/>
                <a:cs typeface="Arial"/>
              </a:rPr>
              <a:t>х</a:t>
            </a:r>
            <a:r>
              <a:rPr sz="2000" i="1" spc="5" dirty="0">
                <a:latin typeface="Arial"/>
                <a:cs typeface="Arial"/>
              </a:rPr>
              <a:t>о</a:t>
            </a:r>
            <a:r>
              <a:rPr sz="2000" i="1" spc="-5" dirty="0">
                <a:latin typeface="Arial"/>
                <a:cs typeface="Arial"/>
              </a:rPr>
              <a:t>з</a:t>
            </a:r>
            <a:r>
              <a:rPr sz="2000" i="1" dirty="0">
                <a:latin typeface="Arial"/>
                <a:cs typeface="Arial"/>
              </a:rPr>
              <a:t>я</a:t>
            </a:r>
            <a:r>
              <a:rPr sz="2000" i="1" spc="-5" dirty="0">
                <a:latin typeface="Arial"/>
                <a:cs typeface="Arial"/>
              </a:rPr>
              <a:t>й</a:t>
            </a:r>
            <a:r>
              <a:rPr sz="2000" i="1" spc="5" dirty="0">
                <a:latin typeface="Arial"/>
                <a:cs typeface="Arial"/>
              </a:rPr>
              <a:t>с</a:t>
            </a:r>
            <a:r>
              <a:rPr sz="2000" i="1" spc="-20" dirty="0">
                <a:latin typeface="Arial"/>
                <a:cs typeface="Arial"/>
              </a:rPr>
              <a:t>т</a:t>
            </a:r>
            <a:r>
              <a:rPr sz="2000" i="1" spc="-15" dirty="0">
                <a:latin typeface="Arial"/>
                <a:cs typeface="Arial"/>
              </a:rPr>
              <a:t>в</a:t>
            </a:r>
            <a:r>
              <a:rPr sz="2000" i="1" spc="-5" dirty="0">
                <a:latin typeface="Arial"/>
                <a:cs typeface="Arial"/>
              </a:rPr>
              <a:t>е</a:t>
            </a:r>
            <a:r>
              <a:rPr sz="2000" i="1" spc="5" dirty="0">
                <a:latin typeface="Arial"/>
                <a:cs typeface="Arial"/>
              </a:rPr>
              <a:t>н</a:t>
            </a:r>
            <a:r>
              <a:rPr sz="2000" i="1" dirty="0">
                <a:latin typeface="Arial"/>
                <a:cs typeface="Arial"/>
              </a:rPr>
              <a:t>н</a:t>
            </a:r>
            <a:r>
              <a:rPr sz="2000" i="1" spc="5" dirty="0">
                <a:latin typeface="Arial"/>
                <a:cs typeface="Arial"/>
              </a:rPr>
              <a:t>ы</a:t>
            </a:r>
            <a:r>
              <a:rPr sz="2000" i="1" dirty="0">
                <a:latin typeface="Arial"/>
                <a:cs typeface="Arial"/>
              </a:rPr>
              <a:t>х </a:t>
            </a:r>
            <a:r>
              <a:rPr sz="2000" i="1" spc="-5" dirty="0">
                <a:latin typeface="Arial"/>
                <a:cs typeface="Arial"/>
              </a:rPr>
              <a:t>к</a:t>
            </a:r>
            <a:r>
              <a:rPr sz="2000" i="1" spc="5" dirty="0">
                <a:latin typeface="Arial"/>
                <a:cs typeface="Arial"/>
              </a:rPr>
              <a:t>у</a:t>
            </a:r>
            <a:r>
              <a:rPr sz="2000" i="1" spc="-15" dirty="0">
                <a:latin typeface="Arial"/>
                <a:cs typeface="Arial"/>
              </a:rPr>
              <a:t>л</a:t>
            </a:r>
            <a:r>
              <a:rPr sz="2000" i="1" spc="-10" dirty="0">
                <a:latin typeface="Arial"/>
                <a:cs typeface="Arial"/>
              </a:rPr>
              <a:t>ь</a:t>
            </a:r>
            <a:r>
              <a:rPr sz="2000" i="1" spc="-20" dirty="0">
                <a:latin typeface="Arial"/>
                <a:cs typeface="Arial"/>
              </a:rPr>
              <a:t>т</a:t>
            </a:r>
            <a:r>
              <a:rPr sz="2000" i="1" spc="5" dirty="0">
                <a:latin typeface="Arial"/>
                <a:cs typeface="Arial"/>
              </a:rPr>
              <a:t>ур</a:t>
            </a:r>
            <a:r>
              <a:rPr sz="2000" i="1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0160" algn="ctr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С</a:t>
            </a:r>
            <a:r>
              <a:rPr sz="2000" i="1" spc="5" dirty="0">
                <a:latin typeface="Arial"/>
                <a:cs typeface="Arial"/>
              </a:rPr>
              <a:t>ре</a:t>
            </a:r>
            <a:r>
              <a:rPr sz="2000" i="1" spc="-25" dirty="0">
                <a:latin typeface="Arial"/>
                <a:cs typeface="Arial"/>
              </a:rPr>
              <a:t>д</a:t>
            </a:r>
            <a:r>
              <a:rPr sz="2000" i="1" spc="5" dirty="0">
                <a:latin typeface="Arial"/>
                <a:cs typeface="Arial"/>
              </a:rPr>
              <a:t>с</a:t>
            </a:r>
            <a:r>
              <a:rPr sz="2000" i="1" spc="-20" dirty="0">
                <a:latin typeface="Arial"/>
                <a:cs typeface="Arial"/>
              </a:rPr>
              <a:t>т</a:t>
            </a:r>
            <a:r>
              <a:rPr sz="2000" i="1" spc="-15" dirty="0">
                <a:latin typeface="Arial"/>
                <a:cs typeface="Arial"/>
              </a:rPr>
              <a:t>в</a:t>
            </a:r>
            <a:r>
              <a:rPr sz="2000" i="1" dirty="0">
                <a:latin typeface="Arial"/>
                <a:cs typeface="Arial"/>
              </a:rPr>
              <a:t>а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за</a:t>
            </a:r>
            <a:r>
              <a:rPr sz="2000" i="1" spc="-5" dirty="0">
                <a:latin typeface="Arial"/>
                <a:cs typeface="Arial"/>
              </a:rPr>
              <a:t>щ</a:t>
            </a:r>
            <a:r>
              <a:rPr sz="2000" i="1" spc="5" dirty="0">
                <a:latin typeface="Arial"/>
                <a:cs typeface="Arial"/>
              </a:rPr>
              <a:t>и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spc="-15" dirty="0">
                <a:latin typeface="Arial"/>
                <a:cs typeface="Arial"/>
              </a:rPr>
              <a:t>ы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и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spc="-5" dirty="0">
                <a:latin typeface="Arial"/>
                <a:cs typeface="Arial"/>
              </a:rPr>
              <a:t>е</a:t>
            </a:r>
            <a:r>
              <a:rPr sz="2000" i="1" spc="5" dirty="0">
                <a:latin typeface="Arial"/>
                <a:cs typeface="Arial"/>
              </a:rPr>
              <a:t>х</a:t>
            </a:r>
            <a:r>
              <a:rPr sz="2000" i="1" dirty="0">
                <a:latin typeface="Arial"/>
                <a:cs typeface="Arial"/>
              </a:rPr>
              <a:t>н</a:t>
            </a:r>
            <a:r>
              <a:rPr sz="2000" i="1" spc="5" dirty="0">
                <a:latin typeface="Arial"/>
                <a:cs typeface="Arial"/>
              </a:rPr>
              <a:t>о</a:t>
            </a:r>
            <a:r>
              <a:rPr sz="2000" i="1" spc="-15" dirty="0">
                <a:latin typeface="Arial"/>
                <a:cs typeface="Arial"/>
              </a:rPr>
              <a:t>л</a:t>
            </a:r>
            <a:r>
              <a:rPr sz="2000" i="1" spc="-5" dirty="0">
                <a:latin typeface="Arial"/>
                <a:cs typeface="Arial"/>
              </a:rPr>
              <a:t>о</a:t>
            </a:r>
            <a:r>
              <a:rPr sz="2000" i="1" dirty="0">
                <a:latin typeface="Arial"/>
                <a:cs typeface="Arial"/>
              </a:rPr>
              <a:t>г</a:t>
            </a:r>
            <a:r>
              <a:rPr sz="2000" i="1" spc="5" dirty="0">
                <a:latin typeface="Arial"/>
                <a:cs typeface="Arial"/>
              </a:rPr>
              <a:t>и</a:t>
            </a:r>
            <a:r>
              <a:rPr sz="2000" i="1" dirty="0">
                <a:latin typeface="Arial"/>
                <a:cs typeface="Arial"/>
              </a:rPr>
              <a:t>я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и</a:t>
            </a:r>
            <a:r>
              <a:rPr sz="2000" i="1" dirty="0">
                <a:latin typeface="Arial"/>
                <a:cs typeface="Arial"/>
              </a:rPr>
              <a:t>х </a:t>
            </a:r>
            <a:r>
              <a:rPr sz="2000" i="1" spc="-20" dirty="0">
                <a:latin typeface="Arial"/>
                <a:cs typeface="Arial"/>
              </a:rPr>
              <a:t>в</a:t>
            </a:r>
            <a:r>
              <a:rPr sz="2000" i="1" spc="5" dirty="0">
                <a:latin typeface="Arial"/>
                <a:cs typeface="Arial"/>
              </a:rPr>
              <a:t>о</a:t>
            </a:r>
            <a:r>
              <a:rPr sz="2000" i="1" spc="-5" dirty="0">
                <a:latin typeface="Arial"/>
                <a:cs typeface="Arial"/>
              </a:rPr>
              <a:t>з</a:t>
            </a:r>
            <a:r>
              <a:rPr sz="2000" i="1" spc="-25" dirty="0">
                <a:latin typeface="Arial"/>
                <a:cs typeface="Arial"/>
              </a:rPr>
              <a:t>д</a:t>
            </a:r>
            <a:r>
              <a:rPr sz="2000" i="1" spc="-5" dirty="0">
                <a:latin typeface="Arial"/>
                <a:cs typeface="Arial"/>
              </a:rPr>
              <a:t>е</a:t>
            </a:r>
            <a:r>
              <a:rPr sz="2000" i="1" spc="-15" dirty="0">
                <a:latin typeface="Arial"/>
                <a:cs typeface="Arial"/>
              </a:rPr>
              <a:t>л</a:t>
            </a:r>
            <a:r>
              <a:rPr sz="2000" i="1" spc="-10" dirty="0">
                <a:latin typeface="Arial"/>
                <a:cs typeface="Arial"/>
              </a:rPr>
              <a:t>ы</a:t>
            </a:r>
            <a:r>
              <a:rPr sz="2000" i="1" spc="-20" dirty="0">
                <a:latin typeface="Arial"/>
                <a:cs typeface="Arial"/>
              </a:rPr>
              <a:t>в</a:t>
            </a:r>
            <a:r>
              <a:rPr sz="2000" i="1" spc="5" dirty="0">
                <a:latin typeface="Arial"/>
                <a:cs typeface="Arial"/>
              </a:rPr>
              <a:t>ан</a:t>
            </a:r>
            <a:r>
              <a:rPr sz="2000" i="1" spc="-5" dirty="0">
                <a:latin typeface="Arial"/>
                <a:cs typeface="Arial"/>
              </a:rPr>
              <a:t>и</a:t>
            </a:r>
            <a:r>
              <a:rPr sz="2000" i="1" dirty="0">
                <a:latin typeface="Arial"/>
                <a:cs typeface="Arial"/>
              </a:rPr>
              <a:t>я»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11</a:t>
            </a:r>
            <a:r>
              <a:rPr sz="2000" i="1" spc="-20" dirty="0">
                <a:latin typeface="Arial"/>
                <a:cs typeface="Arial"/>
              </a:rPr>
              <a:t>.</a:t>
            </a:r>
            <a:r>
              <a:rPr sz="2000" i="1" spc="5" dirty="0">
                <a:latin typeface="Arial"/>
                <a:cs typeface="Arial"/>
              </a:rPr>
              <a:t>0</a:t>
            </a:r>
            <a:r>
              <a:rPr sz="2000" i="1" spc="-5" dirty="0">
                <a:latin typeface="Arial"/>
                <a:cs typeface="Arial"/>
              </a:rPr>
              <a:t>8</a:t>
            </a:r>
            <a:r>
              <a:rPr sz="2000" i="1" spc="-20" dirty="0">
                <a:latin typeface="Arial"/>
                <a:cs typeface="Arial"/>
              </a:rPr>
              <a:t>.</a:t>
            </a:r>
            <a:r>
              <a:rPr sz="2000" i="1" spc="5" dirty="0">
                <a:latin typeface="Arial"/>
                <a:cs typeface="Arial"/>
              </a:rPr>
              <a:t>20</a:t>
            </a:r>
            <a:r>
              <a:rPr sz="2000" i="1" spc="-5" dirty="0">
                <a:latin typeface="Arial"/>
                <a:cs typeface="Arial"/>
              </a:rPr>
              <a:t>1</a:t>
            </a:r>
            <a:r>
              <a:rPr sz="2000" i="1" spc="5" dirty="0">
                <a:latin typeface="Arial"/>
                <a:cs typeface="Arial"/>
              </a:rPr>
              <a:t>6</a:t>
            </a:r>
            <a:r>
              <a:rPr sz="2000" i="1" spc="-10" dirty="0">
                <a:latin typeface="Arial"/>
                <a:cs typeface="Arial"/>
              </a:rPr>
              <a:t>,</a:t>
            </a:r>
            <a:r>
              <a:rPr sz="2000" i="1" spc="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ООО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КХ</a:t>
            </a:r>
            <a:endParaRPr sz="2000">
              <a:latin typeface="Arial"/>
              <a:cs typeface="Arial"/>
            </a:endParaRPr>
          </a:p>
          <a:p>
            <a:pPr marL="9525" algn="ctr">
              <a:lnSpc>
                <a:spcPts val="2380"/>
              </a:lnSpc>
            </a:pPr>
            <a:r>
              <a:rPr sz="2000" spc="5" dirty="0">
                <a:latin typeface="Arial"/>
                <a:cs typeface="Arial"/>
              </a:rPr>
              <a:t>«</a:t>
            </a:r>
            <a:r>
              <a:rPr sz="2000" spc="-15" dirty="0">
                <a:latin typeface="Arial"/>
                <a:cs typeface="Arial"/>
              </a:rPr>
              <a:t>П</a:t>
            </a:r>
            <a:r>
              <a:rPr sz="2000" spc="-5" dirty="0">
                <a:latin typeface="Arial"/>
                <a:cs typeface="Arial"/>
              </a:rPr>
              <a:t>а</a:t>
            </a:r>
            <a:r>
              <a:rPr sz="2000" spc="5" dirty="0">
                <a:latin typeface="Arial"/>
                <a:cs typeface="Arial"/>
              </a:rPr>
              <a:t>р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spc="-5" dirty="0">
                <a:latin typeface="Arial"/>
                <a:cs typeface="Arial"/>
              </a:rPr>
              <a:t>н</a:t>
            </a:r>
            <a:r>
              <a:rPr sz="2000" spc="5" dirty="0">
                <a:latin typeface="Arial"/>
                <a:cs typeface="Arial"/>
              </a:rPr>
              <a:t>ер</a:t>
            </a:r>
            <a:r>
              <a:rPr sz="2000" dirty="0">
                <a:latin typeface="Arial"/>
                <a:cs typeface="Arial"/>
              </a:rPr>
              <a:t>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12700" y="6417309"/>
            <a:ext cx="9932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96260" algn="l"/>
                <a:tab pos="9918700" algn="l"/>
              </a:tabLst>
            </a:pPr>
            <a:r>
              <a:rPr sz="1800" u="sng" spc="-5" dirty="0">
                <a:solidFill>
                  <a:srgbClr val="377C33"/>
                </a:solidFill>
                <a:latin typeface="Arial"/>
                <a:cs typeface="Arial"/>
              </a:rPr>
              <a:t> 	</a:t>
            </a:r>
            <a:r>
              <a:rPr sz="1800" u="sng" spc="-10" dirty="0">
                <a:solidFill>
                  <a:srgbClr val="377C33"/>
                </a:solidFill>
                <a:latin typeface="Arial"/>
                <a:cs typeface="Arial"/>
              </a:rPr>
              <a:t>Т</a:t>
            </a:r>
            <a:r>
              <a:rPr sz="1800" u="sng" spc="-15" dirty="0">
                <a:solidFill>
                  <a:srgbClr val="377C33"/>
                </a:solidFill>
                <a:latin typeface="Arial"/>
                <a:cs typeface="Arial"/>
              </a:rPr>
              <a:t>обиа</a:t>
            </a:r>
            <a:r>
              <a:rPr sz="1800" u="sng" dirty="0">
                <a:solidFill>
                  <a:srgbClr val="377C33"/>
                </a:solidFill>
                <a:latin typeface="Arial"/>
                <a:cs typeface="Arial"/>
              </a:rPr>
              <a:t>с</a:t>
            </a:r>
            <a:r>
              <a:rPr sz="1800" u="sng" spc="-700" dirty="0">
                <a:solidFill>
                  <a:srgbClr val="377C33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377C33"/>
                </a:solidFill>
                <a:latin typeface="Arial"/>
                <a:cs typeface="Arial"/>
              </a:rPr>
              <a:t>М</a:t>
            </a:r>
            <a:r>
              <a:rPr sz="1800" u="sng" spc="-15" dirty="0">
                <a:solidFill>
                  <a:srgbClr val="377C33"/>
                </a:solidFill>
                <a:latin typeface="Arial"/>
                <a:cs typeface="Arial"/>
              </a:rPr>
              <a:t>а</a:t>
            </a:r>
            <a:r>
              <a:rPr sz="1800" u="sng" spc="-10" dirty="0">
                <a:solidFill>
                  <a:srgbClr val="377C33"/>
                </a:solidFill>
                <a:latin typeface="Arial"/>
                <a:cs typeface="Arial"/>
              </a:rPr>
              <a:t>й</a:t>
            </a:r>
            <a:r>
              <a:rPr sz="1800" u="sng" spc="5" dirty="0">
                <a:solidFill>
                  <a:srgbClr val="377C33"/>
                </a:solidFill>
                <a:latin typeface="Arial"/>
                <a:cs typeface="Arial"/>
              </a:rPr>
              <a:t>н</a:t>
            </a:r>
            <a:r>
              <a:rPr sz="1800" u="sng" spc="-15" dirty="0">
                <a:solidFill>
                  <a:srgbClr val="377C33"/>
                </a:solidFill>
                <a:latin typeface="Arial"/>
                <a:cs typeface="Arial"/>
              </a:rPr>
              <a:t>е</a:t>
            </a:r>
            <a:r>
              <a:rPr sz="1800" u="sng" spc="5" dirty="0">
                <a:solidFill>
                  <a:srgbClr val="377C33"/>
                </a:solidFill>
                <a:latin typeface="Arial"/>
                <a:cs typeface="Arial"/>
              </a:rPr>
              <a:t>л</a:t>
            </a:r>
            <a:r>
              <a:rPr sz="1800" u="sng" spc="-10" dirty="0">
                <a:solidFill>
                  <a:srgbClr val="377C33"/>
                </a:solidFill>
                <a:latin typeface="Arial"/>
                <a:cs typeface="Arial"/>
              </a:rPr>
              <a:t>ь</a:t>
            </a:r>
            <a:r>
              <a:rPr sz="1800" u="sng" spc="-5" dirty="0">
                <a:solidFill>
                  <a:srgbClr val="377C33"/>
                </a:solidFill>
                <a:latin typeface="Arial"/>
                <a:cs typeface="Arial"/>
              </a:rPr>
              <a:t>,</a:t>
            </a:r>
            <a:r>
              <a:rPr sz="1800" u="sng" spc="-700" dirty="0">
                <a:solidFill>
                  <a:srgbClr val="377C33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377C33"/>
                </a:solidFill>
                <a:latin typeface="Arial"/>
                <a:cs typeface="Arial"/>
              </a:rPr>
              <a:t>ТО</a:t>
            </a:r>
            <a:r>
              <a:rPr sz="1800" u="sng" spc="-15" dirty="0">
                <a:solidFill>
                  <a:srgbClr val="377C33"/>
                </a:solidFill>
                <a:latin typeface="Arial"/>
                <a:cs typeface="Arial"/>
              </a:rPr>
              <a:t>О</a:t>
            </a:r>
            <a:r>
              <a:rPr sz="1800" u="sng" spc="-710" dirty="0">
                <a:solidFill>
                  <a:srgbClr val="377C33"/>
                </a:solidFill>
                <a:latin typeface="Arial"/>
                <a:cs typeface="Arial"/>
              </a:rPr>
              <a:t> </a:t>
            </a:r>
            <a:r>
              <a:rPr sz="1800" u="sng" spc="-15" dirty="0">
                <a:solidFill>
                  <a:srgbClr val="377C33"/>
                </a:solidFill>
                <a:latin typeface="Arial"/>
                <a:cs typeface="Arial"/>
              </a:rPr>
              <a:t>«А</a:t>
            </a:r>
            <a:r>
              <a:rPr sz="1800" u="sng" spc="-30" dirty="0">
                <a:solidFill>
                  <a:srgbClr val="377C33"/>
                </a:solidFill>
                <a:latin typeface="Arial"/>
                <a:cs typeface="Arial"/>
              </a:rPr>
              <a:t>м</a:t>
            </a:r>
            <a:r>
              <a:rPr sz="1800" u="sng" dirty="0">
                <a:solidFill>
                  <a:srgbClr val="377C33"/>
                </a:solidFill>
                <a:latin typeface="Arial"/>
                <a:cs typeface="Arial"/>
              </a:rPr>
              <a:t>аз</a:t>
            </a:r>
            <a:r>
              <a:rPr sz="1800" u="sng" spc="-15" dirty="0">
                <a:solidFill>
                  <a:srgbClr val="377C33"/>
                </a:solidFill>
                <a:latin typeface="Arial"/>
                <a:cs typeface="Arial"/>
              </a:rPr>
              <a:t>о</a:t>
            </a:r>
            <a:r>
              <a:rPr sz="1800" u="sng" spc="5" dirty="0">
                <a:solidFill>
                  <a:srgbClr val="377C33"/>
                </a:solidFill>
                <a:latin typeface="Arial"/>
                <a:cs typeface="Arial"/>
              </a:rPr>
              <a:t>н</a:t>
            </a:r>
            <a:r>
              <a:rPr sz="1800" u="sng" dirty="0">
                <a:solidFill>
                  <a:srgbClr val="377C33"/>
                </a:solidFill>
                <a:latin typeface="Arial"/>
                <a:cs typeface="Arial"/>
              </a:rPr>
              <a:t>е»</a:t>
            </a:r>
            <a:r>
              <a:rPr sz="1800" u="sng" spc="-5" dirty="0">
                <a:solidFill>
                  <a:srgbClr val="377C33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377C33"/>
                </a:solidFill>
                <a:latin typeface="Arial"/>
                <a:cs typeface="Arial"/>
              </a:rPr>
              <a:t>	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44420" y="6687819"/>
            <a:ext cx="756158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26415" algn="r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С</a:t>
            </a:r>
            <a:r>
              <a:rPr sz="800" dirty="0">
                <a:latin typeface="Arial"/>
                <a:cs typeface="Arial"/>
              </a:rPr>
              <a:t>тр</a:t>
            </a:r>
            <a:r>
              <a:rPr sz="800" spc="-5" dirty="0">
                <a:latin typeface="Arial"/>
                <a:cs typeface="Arial"/>
              </a:rPr>
              <a:t>а</a:t>
            </a:r>
            <a:r>
              <a:rPr sz="800" spc="5" dirty="0">
                <a:latin typeface="Arial"/>
                <a:cs typeface="Arial"/>
              </a:rPr>
              <a:t>н</a:t>
            </a:r>
            <a:r>
              <a:rPr sz="800" spc="-15" dirty="0">
                <a:latin typeface="Arial"/>
                <a:cs typeface="Arial"/>
              </a:rPr>
              <a:t>и</a:t>
            </a:r>
            <a:r>
              <a:rPr sz="800" spc="-5" dirty="0">
                <a:latin typeface="Arial"/>
                <a:cs typeface="Arial"/>
              </a:rPr>
              <a:t>ца: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8270" y="1541780"/>
            <a:ext cx="7628890" cy="498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4420" y="1211580"/>
            <a:ext cx="7561580" cy="56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9250" y="419100"/>
            <a:ext cx="8497570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30" dirty="0">
                <a:latin typeface="Arial"/>
                <a:cs typeface="Arial"/>
              </a:rPr>
              <a:t>п</a:t>
            </a:r>
            <a:r>
              <a:rPr sz="2400" spc="-20" dirty="0">
                <a:latin typeface="Arial"/>
                <a:cs typeface="Arial"/>
              </a:rPr>
              <a:t>ы</a:t>
            </a:r>
            <a:r>
              <a:rPr sz="2400" dirty="0">
                <a:latin typeface="Arial"/>
                <a:cs typeface="Arial"/>
              </a:rPr>
              <a:t>т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в</a:t>
            </a:r>
            <a:r>
              <a:rPr sz="2400" spc="-20" dirty="0">
                <a:latin typeface="Arial"/>
                <a:cs typeface="Arial"/>
              </a:rPr>
              <a:t>ы</a:t>
            </a:r>
            <a:r>
              <a:rPr sz="2400" spc="-10" dirty="0">
                <a:latin typeface="Arial"/>
                <a:cs typeface="Arial"/>
              </a:rPr>
              <a:t>ра</a:t>
            </a:r>
            <a:r>
              <a:rPr sz="2400" spc="-20" dirty="0">
                <a:latin typeface="Arial"/>
                <a:cs typeface="Arial"/>
              </a:rPr>
              <a:t>щ</a:t>
            </a:r>
            <a:r>
              <a:rPr sz="2400" spc="-10" dirty="0">
                <a:latin typeface="Arial"/>
                <a:cs typeface="Arial"/>
              </a:rPr>
              <a:t>иван</a:t>
            </a:r>
            <a:r>
              <a:rPr sz="2400" spc="-15" dirty="0">
                <a:latin typeface="Arial"/>
                <a:cs typeface="Arial"/>
              </a:rPr>
              <a:t>ия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Н</a:t>
            </a:r>
            <a:r>
              <a:rPr sz="2400" spc="-20" dirty="0">
                <a:latin typeface="Arial"/>
                <a:cs typeface="Arial"/>
              </a:rPr>
              <a:t>ИИ</a:t>
            </a:r>
            <a:r>
              <a:rPr sz="2400" dirty="0">
                <a:latin typeface="Arial"/>
                <a:cs typeface="Arial"/>
              </a:rPr>
              <a:t> зе</a:t>
            </a:r>
            <a:r>
              <a:rPr sz="2400" spc="-10" dirty="0">
                <a:latin typeface="Arial"/>
                <a:cs typeface="Arial"/>
              </a:rPr>
              <a:t>рновог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 хо</a:t>
            </a:r>
            <a:r>
              <a:rPr sz="2400" spc="5" dirty="0">
                <a:latin typeface="Arial"/>
                <a:cs typeface="Arial"/>
              </a:rPr>
              <a:t>з</a:t>
            </a:r>
            <a:r>
              <a:rPr sz="2400" spc="-30" dirty="0">
                <a:latin typeface="Arial"/>
                <a:cs typeface="Arial"/>
              </a:rPr>
              <a:t>я</a:t>
            </a:r>
            <a:r>
              <a:rPr sz="2400" spc="-10" dirty="0">
                <a:latin typeface="Arial"/>
                <a:cs typeface="Arial"/>
              </a:rPr>
              <a:t>й</a:t>
            </a:r>
            <a:r>
              <a:rPr sz="2400" dirty="0">
                <a:latin typeface="Arial"/>
                <a:cs typeface="Arial"/>
              </a:rPr>
              <a:t>ства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им</a:t>
            </a:r>
            <a:r>
              <a:rPr sz="2400" spc="-10" dirty="0">
                <a:latin typeface="Arial"/>
                <a:cs typeface="Arial"/>
              </a:rPr>
              <a:t>ен</a:t>
            </a:r>
            <a:r>
              <a:rPr sz="2400" spc="-15" dirty="0">
                <a:latin typeface="Arial"/>
                <a:cs typeface="Arial"/>
              </a:rPr>
              <a:t>и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А</a:t>
            </a:r>
            <a:r>
              <a:rPr sz="2400" spc="-15" dirty="0">
                <a:latin typeface="Arial"/>
                <a:cs typeface="Arial"/>
              </a:rPr>
              <a:t>.И.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Б</a:t>
            </a:r>
            <a:r>
              <a:rPr sz="2400" spc="-10" dirty="0">
                <a:latin typeface="Arial"/>
                <a:cs typeface="Arial"/>
              </a:rPr>
              <a:t>арае</a:t>
            </a:r>
            <a:r>
              <a:rPr sz="2400" dirty="0">
                <a:latin typeface="Arial"/>
                <a:cs typeface="Arial"/>
              </a:rPr>
              <a:t>ва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5" dirty="0">
                <a:latin typeface="Arial"/>
                <a:cs typeface="Arial"/>
              </a:rPr>
              <a:t>К</a:t>
            </a:r>
            <a:r>
              <a:rPr sz="2400" spc="-2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за</a:t>
            </a:r>
            <a:r>
              <a:rPr sz="2400" spc="-20" dirty="0">
                <a:latin typeface="Arial"/>
                <a:cs typeface="Arial"/>
              </a:rPr>
              <a:t>х</a:t>
            </a:r>
            <a:r>
              <a:rPr sz="2400" spc="5" dirty="0">
                <a:latin typeface="Arial"/>
                <a:cs typeface="Arial"/>
              </a:rPr>
              <a:t>с</a:t>
            </a:r>
            <a:r>
              <a:rPr sz="2400" dirty="0">
                <a:latin typeface="Arial"/>
                <a:cs typeface="Arial"/>
              </a:rPr>
              <a:t>т</a:t>
            </a:r>
            <a:r>
              <a:rPr sz="2400" spc="-10" dirty="0">
                <a:latin typeface="Arial"/>
                <a:cs typeface="Arial"/>
              </a:rPr>
              <a:t>ан):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2200" y="1150620"/>
            <a:ext cx="117729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spc="-10" dirty="0">
                <a:latin typeface="Arial"/>
                <a:cs typeface="Arial"/>
              </a:rPr>
              <a:t>2</a:t>
            </a:r>
            <a:r>
              <a:rPr sz="2400" b="1" dirty="0">
                <a:latin typeface="Arial"/>
                <a:cs typeface="Arial"/>
              </a:rPr>
              <a:t>5-</a:t>
            </a:r>
            <a:r>
              <a:rPr sz="2400" b="1" spc="-10" dirty="0">
                <a:latin typeface="Arial"/>
                <a:cs typeface="Arial"/>
              </a:rPr>
              <a:t>3</a:t>
            </a:r>
            <a:r>
              <a:rPr sz="2400" b="1" dirty="0">
                <a:latin typeface="Arial"/>
                <a:cs typeface="Arial"/>
              </a:rPr>
              <a:t>5 </a:t>
            </a:r>
            <a:r>
              <a:rPr sz="2400" b="1" spc="-25" dirty="0">
                <a:latin typeface="Arial"/>
                <a:cs typeface="Arial"/>
              </a:rPr>
              <a:t>ц</a:t>
            </a:r>
            <a:r>
              <a:rPr sz="2400" b="1" dirty="0"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369" y="1120139"/>
            <a:ext cx="9154160" cy="4622800"/>
          </a:xfrm>
          <a:custGeom>
            <a:avLst/>
            <a:gdLst/>
            <a:ahLst/>
            <a:cxnLst/>
            <a:rect l="l" t="t" r="r" b="b"/>
            <a:pathLst>
              <a:path w="9154160" h="4622800">
                <a:moveTo>
                  <a:pt x="0" y="0"/>
                </a:moveTo>
                <a:lnTo>
                  <a:pt x="9154160" y="0"/>
                </a:lnTo>
                <a:lnTo>
                  <a:pt x="9154160" y="4622800"/>
                </a:lnTo>
                <a:lnTo>
                  <a:pt x="0" y="46228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5450" y="1125219"/>
            <a:ext cx="9144000" cy="4613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8969" y="1459229"/>
            <a:ext cx="205867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i="1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200" b="1" i="1" spc="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i="1" spc="-25" dirty="0">
                <a:solidFill>
                  <a:srgbClr val="FF0000"/>
                </a:solidFill>
                <a:latin typeface="Arial"/>
                <a:cs typeface="Arial"/>
              </a:rPr>
              <a:t>SPOT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84650" y="4005579"/>
            <a:ext cx="5704840" cy="2280920"/>
          </a:xfrm>
          <a:custGeom>
            <a:avLst/>
            <a:gdLst/>
            <a:ahLst/>
            <a:cxnLst/>
            <a:rect l="l" t="t" r="r" b="b"/>
            <a:pathLst>
              <a:path w="5704840" h="2280920">
                <a:moveTo>
                  <a:pt x="0" y="0"/>
                </a:moveTo>
                <a:lnTo>
                  <a:pt x="5704840" y="0"/>
                </a:lnTo>
                <a:lnTo>
                  <a:pt x="5704840" y="2280920"/>
                </a:lnTo>
                <a:lnTo>
                  <a:pt x="0" y="22809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84650" y="4005579"/>
            <a:ext cx="5704840" cy="2280920"/>
          </a:xfrm>
          <a:custGeom>
            <a:avLst/>
            <a:gdLst/>
            <a:ahLst/>
            <a:cxnLst/>
            <a:rect l="l" t="t" r="r" b="b"/>
            <a:pathLst>
              <a:path w="5704840" h="2280920">
                <a:moveTo>
                  <a:pt x="0" y="0"/>
                </a:moveTo>
                <a:lnTo>
                  <a:pt x="5704840" y="0"/>
                </a:lnTo>
                <a:lnTo>
                  <a:pt x="5704840" y="2280920"/>
                </a:lnTo>
                <a:lnTo>
                  <a:pt x="0" y="228092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62120" y="4089400"/>
            <a:ext cx="4956175" cy="183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-"/>
              <a:tabLst>
                <a:tab pos="297815" algn="l"/>
              </a:tabLst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15" dirty="0">
                <a:latin typeface="Arial"/>
                <a:cs typeface="Arial"/>
              </a:rPr>
              <a:t>ре</a:t>
            </a:r>
            <a:r>
              <a:rPr sz="1800" b="1" spc="-20" dirty="0">
                <a:latin typeface="Arial"/>
                <a:cs typeface="Arial"/>
              </a:rPr>
              <a:t>д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15" dirty="0">
                <a:latin typeface="Arial"/>
                <a:cs typeface="Arial"/>
              </a:rPr>
              <a:t>осе</a:t>
            </a: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ная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обрабо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ка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Font typeface="Arial"/>
              <a:buChar char="-"/>
              <a:tabLst>
                <a:tab pos="297815" algn="l"/>
              </a:tabLst>
            </a:pPr>
            <a:r>
              <a:rPr sz="1800" b="1" dirty="0">
                <a:latin typeface="Arial"/>
                <a:cs typeface="Arial"/>
              </a:rPr>
              <a:t>пос</a:t>
            </a:r>
            <a:r>
              <a:rPr sz="1800" b="1" spc="-1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25" dirty="0">
                <a:latin typeface="Arial"/>
                <a:cs typeface="Arial"/>
              </a:rPr>
              <a:t>у</a:t>
            </a:r>
            <a:r>
              <a:rPr sz="1800" b="1" spc="-15" dirty="0">
                <a:latin typeface="Arial"/>
                <a:cs typeface="Arial"/>
              </a:rPr>
              <a:t>б</a:t>
            </a:r>
            <a:r>
              <a:rPr sz="1800" b="1" spc="-10" dirty="0">
                <a:latin typeface="Arial"/>
                <a:cs typeface="Arial"/>
              </a:rPr>
              <a:t>о</a:t>
            </a:r>
            <a:r>
              <a:rPr sz="1800" b="1" spc="-15" dirty="0">
                <a:latin typeface="Arial"/>
                <a:cs typeface="Arial"/>
              </a:rPr>
              <a:t>р</a:t>
            </a:r>
            <a:r>
              <a:rPr sz="1800" b="1" spc="-10" dirty="0">
                <a:latin typeface="Arial"/>
                <a:cs typeface="Arial"/>
              </a:rPr>
              <a:t>о</a:t>
            </a:r>
            <a:r>
              <a:rPr sz="1800" b="1" spc="-20" dirty="0">
                <a:latin typeface="Arial"/>
                <a:cs typeface="Arial"/>
              </a:rPr>
              <a:t>ч</a:t>
            </a:r>
            <a:r>
              <a:rPr sz="1800" b="1" dirty="0">
                <a:latin typeface="Arial"/>
                <a:cs typeface="Arial"/>
              </a:rPr>
              <a:t>ная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обрабо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ка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09"/>
              </a:spcBef>
              <a:buFont typeface="Arial"/>
              <a:buChar char="-"/>
              <a:tabLst>
                <a:tab pos="297815" algn="l"/>
              </a:tabLst>
            </a:pP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</a:t>
            </a:r>
            <a:r>
              <a:rPr sz="1800" b="1" spc="-15" dirty="0">
                <a:latin typeface="Arial"/>
                <a:cs typeface="Arial"/>
              </a:rPr>
              <a:t>с</a:t>
            </a:r>
            <a:r>
              <a:rPr sz="1800" b="1" spc="-1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ко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spc="-10" dirty="0">
                <a:latin typeface="Arial"/>
                <a:cs typeface="Arial"/>
              </a:rPr>
              <a:t>о</a:t>
            </a:r>
            <a:r>
              <a:rPr sz="1800" b="1" spc="-20" dirty="0">
                <a:latin typeface="Arial"/>
                <a:cs typeface="Arial"/>
              </a:rPr>
              <a:t>ч</a:t>
            </a:r>
            <a:r>
              <a:rPr sz="1800" b="1" dirty="0">
                <a:latin typeface="Arial"/>
                <a:cs typeface="Arial"/>
              </a:rPr>
              <a:t>ная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оп</a:t>
            </a:r>
            <a:r>
              <a:rPr sz="1800" b="1" spc="-10" dirty="0">
                <a:latin typeface="Arial"/>
                <a:cs typeface="Arial"/>
              </a:rPr>
              <a:t>ры</a:t>
            </a:r>
            <a:r>
              <a:rPr sz="1800" b="1" dirty="0">
                <a:latin typeface="Arial"/>
                <a:cs typeface="Arial"/>
              </a:rPr>
              <a:t>ски</a:t>
            </a: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ан</a:t>
            </a:r>
            <a:r>
              <a:rPr sz="1800" b="1" spc="-2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Font typeface="Arial"/>
              <a:buChar char="-"/>
              <a:tabLst>
                <a:tab pos="297815" algn="l"/>
              </a:tabLst>
            </a:pPr>
            <a:r>
              <a:rPr sz="1800" b="1" spc="-5" dirty="0">
                <a:latin typeface="Arial"/>
                <a:cs typeface="Arial"/>
              </a:rPr>
              <a:t>э</a:t>
            </a: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15" dirty="0">
                <a:latin typeface="Arial"/>
                <a:cs typeface="Arial"/>
              </a:rPr>
              <a:t>ом</a:t>
            </a:r>
            <a:r>
              <a:rPr sz="1800" b="1" spc="-2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я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15" dirty="0">
                <a:latin typeface="Arial"/>
                <a:cs typeface="Arial"/>
              </a:rPr>
              <a:t>репара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spc="-15" dirty="0">
                <a:latin typeface="Arial"/>
                <a:cs typeface="Arial"/>
              </a:rPr>
              <a:t>ов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buFont typeface="Arial"/>
              <a:buChar char="-"/>
              <a:tabLst>
                <a:tab pos="297815" algn="l"/>
              </a:tabLst>
            </a:pPr>
            <a:r>
              <a:rPr sz="1800" b="1" spc="-15" dirty="0">
                <a:latin typeface="Arial"/>
                <a:cs typeface="Arial"/>
              </a:rPr>
              <a:t>с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25" dirty="0">
                <a:latin typeface="Arial"/>
                <a:cs typeface="Arial"/>
              </a:rPr>
              <a:t>иж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2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х</a:t>
            </a:r>
            <a:r>
              <a:rPr sz="1800" b="1" spc="-25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м</a:t>
            </a:r>
            <a:r>
              <a:rPr sz="1800" b="1" spc="-25" dirty="0">
                <a:latin typeface="Arial"/>
                <a:cs typeface="Arial"/>
              </a:rPr>
              <a:t>и</a:t>
            </a:r>
            <a:r>
              <a:rPr sz="1800" b="1" spc="-20" dirty="0">
                <a:latin typeface="Arial"/>
                <a:cs typeface="Arial"/>
              </a:rPr>
              <a:t>ч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15" dirty="0">
                <a:latin typeface="Arial"/>
                <a:cs typeface="Arial"/>
              </a:rPr>
              <a:t>с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5" dirty="0">
                <a:latin typeface="Arial"/>
                <a:cs typeface="Arial"/>
              </a:rPr>
              <a:t>ой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15" dirty="0">
                <a:latin typeface="Arial"/>
                <a:cs typeface="Arial"/>
              </a:rPr>
              <a:t>а</a:t>
            </a:r>
            <a:r>
              <a:rPr sz="1800" b="1" spc="-10" dirty="0">
                <a:latin typeface="Arial"/>
                <a:cs typeface="Arial"/>
              </a:rPr>
              <a:t>гр</a:t>
            </a:r>
            <a:r>
              <a:rPr sz="1800" b="1" spc="-25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зки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15" dirty="0">
                <a:latin typeface="Arial"/>
                <a:cs typeface="Arial"/>
              </a:rPr>
              <a:t>оч</a:t>
            </a: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у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47870" y="5652770"/>
            <a:ext cx="52603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latin typeface="Arial"/>
                <a:cs typeface="Arial"/>
              </a:rPr>
              <a:t>у</a:t>
            </a:r>
            <a:r>
              <a:rPr sz="1800" b="1" spc="-15" dirty="0">
                <a:latin typeface="Arial"/>
                <a:cs typeface="Arial"/>
              </a:rPr>
              <a:t>мен</a:t>
            </a:r>
            <a:r>
              <a:rPr sz="1800" b="1" spc="-25" dirty="0">
                <a:latin typeface="Arial"/>
                <a:cs typeface="Arial"/>
              </a:rPr>
              <a:t>ь</a:t>
            </a:r>
            <a:r>
              <a:rPr sz="1800" b="1" spc="-30" dirty="0">
                <a:latin typeface="Arial"/>
                <a:cs typeface="Arial"/>
              </a:rPr>
              <a:t>ш</a:t>
            </a:r>
            <a:r>
              <a:rPr sz="1800" b="1" spc="-15" dirty="0">
                <a:latin typeface="Arial"/>
                <a:cs typeface="Arial"/>
              </a:rPr>
              <a:t>е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spc="-2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рис</a:t>
            </a:r>
            <a:r>
              <a:rPr sz="1800" b="1" spc="5" dirty="0">
                <a:latin typeface="Arial"/>
                <a:cs typeface="Arial"/>
              </a:rPr>
              <a:t>к</a:t>
            </a:r>
            <a:r>
              <a:rPr sz="1800" b="1" spc="-15" dirty="0">
                <a:latin typeface="Arial"/>
                <a:cs typeface="Arial"/>
              </a:rPr>
              <a:t>ов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раз</a:t>
            </a: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spc="-15" dirty="0">
                <a:latin typeface="Arial"/>
                <a:cs typeface="Arial"/>
              </a:rPr>
              <a:t>и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spc="-2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я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рез</a:t>
            </a:r>
            <a:r>
              <a:rPr sz="1800" b="1" spc="-15" dirty="0">
                <a:latin typeface="Arial"/>
                <a:cs typeface="Arial"/>
              </a:rPr>
              <a:t>ис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10" dirty="0">
                <a:latin typeface="Arial"/>
                <a:cs typeface="Arial"/>
              </a:rPr>
              <a:t>о</a:t>
            </a:r>
            <a:r>
              <a:rPr sz="1800" b="1" spc="-15" dirty="0">
                <a:latin typeface="Arial"/>
                <a:cs typeface="Arial"/>
              </a:rPr>
              <a:t>с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spc="-15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62120" y="5952490"/>
            <a:ext cx="1016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47870" y="5965190"/>
            <a:ext cx="202501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-15" dirty="0">
                <a:latin typeface="Arial"/>
                <a:cs typeface="Arial"/>
              </a:rPr>
              <a:t>и</a:t>
            </a:r>
            <a:r>
              <a:rPr sz="1800" b="1" spc="-25" dirty="0">
                <a:latin typeface="Arial"/>
                <a:cs typeface="Arial"/>
              </a:rPr>
              <a:t>ж</a:t>
            </a:r>
            <a:r>
              <a:rPr sz="1800" b="1" dirty="0">
                <a:latin typeface="Arial"/>
                <a:cs typeface="Arial"/>
              </a:rPr>
              <a:t>ен</a:t>
            </a:r>
            <a:r>
              <a:rPr sz="1800" b="1" spc="-25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spc="-10" dirty="0">
                <a:latin typeface="Arial"/>
                <a:cs typeface="Arial"/>
              </a:rPr>
              <a:t>р</a:t>
            </a:r>
            <a:r>
              <a:rPr sz="1800" b="1" spc="-15" dirty="0">
                <a:latin typeface="Arial"/>
                <a:cs typeface="Arial"/>
              </a:rPr>
              <a:t>а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>
              <a:lnSpc>
                <a:spcPct val="100000"/>
              </a:lnSpc>
            </a:pPr>
            <a:r>
              <a:rPr sz="2400" dirty="0"/>
              <a:t>2</a:t>
            </a:r>
            <a:r>
              <a:rPr sz="2400" spc="-10" dirty="0"/>
              <a:t>. Эффе</a:t>
            </a:r>
            <a:r>
              <a:rPr sz="2400" dirty="0"/>
              <a:t>к</a:t>
            </a:r>
            <a:r>
              <a:rPr sz="2400" spc="-30" dirty="0"/>
              <a:t>т</a:t>
            </a:r>
            <a:r>
              <a:rPr sz="2400" spc="-20" dirty="0"/>
              <a:t>ивный</a:t>
            </a:r>
            <a:r>
              <a:rPr sz="2400" dirty="0"/>
              <a:t> к</a:t>
            </a:r>
            <a:r>
              <a:rPr sz="2400" spc="-10" dirty="0"/>
              <a:t>о</a:t>
            </a:r>
            <a:r>
              <a:rPr sz="2400" spc="-15" dirty="0"/>
              <a:t>н</a:t>
            </a:r>
            <a:r>
              <a:rPr sz="2400" spc="-35" dirty="0"/>
              <a:t>т</a:t>
            </a:r>
            <a:r>
              <a:rPr sz="2400" spc="-25" dirty="0"/>
              <a:t>р</a:t>
            </a:r>
            <a:r>
              <a:rPr sz="2400" spc="-15" dirty="0"/>
              <a:t>о</a:t>
            </a:r>
            <a:r>
              <a:rPr sz="2400" spc="-10" dirty="0"/>
              <a:t>л</a:t>
            </a:r>
            <a:r>
              <a:rPr sz="2400" spc="-15" dirty="0"/>
              <a:t>ь</a:t>
            </a:r>
            <a:r>
              <a:rPr sz="2400" dirty="0"/>
              <a:t> </a:t>
            </a:r>
            <a:r>
              <a:rPr sz="2400" spc="-15" dirty="0"/>
              <a:t>з</a:t>
            </a:r>
            <a:r>
              <a:rPr sz="2400" dirty="0"/>
              <a:t>а </a:t>
            </a:r>
            <a:r>
              <a:rPr sz="2400" spc="-10" dirty="0"/>
              <a:t>с</a:t>
            </a:r>
            <a:r>
              <a:rPr sz="2400" spc="-15" dirty="0"/>
              <a:t>о</a:t>
            </a:r>
            <a:r>
              <a:rPr sz="2400" spc="-25" dirty="0"/>
              <a:t>р</a:t>
            </a:r>
            <a:r>
              <a:rPr sz="2400" dirty="0"/>
              <a:t>н</a:t>
            </a:r>
            <a:r>
              <a:rPr sz="2400" spc="5" dirty="0"/>
              <a:t>я</a:t>
            </a:r>
            <a:r>
              <a:rPr sz="2400" dirty="0"/>
              <a:t>к</a:t>
            </a:r>
            <a:r>
              <a:rPr sz="2400" spc="-10" dirty="0"/>
              <a:t>а</a:t>
            </a:r>
            <a:r>
              <a:rPr sz="2400" spc="-30" dirty="0"/>
              <a:t>м</a:t>
            </a:r>
            <a:r>
              <a:rPr sz="2400" spc="-15" dirty="0"/>
              <a:t>и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929" y="1197610"/>
            <a:ext cx="5905500" cy="141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929" y="2934970"/>
            <a:ext cx="5904230" cy="1332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660" y="4310379"/>
            <a:ext cx="1239520" cy="5080"/>
          </a:xfrm>
          <a:custGeom>
            <a:avLst/>
            <a:gdLst/>
            <a:ahLst/>
            <a:cxnLst/>
            <a:rect l="l" t="t" r="r" b="b"/>
            <a:pathLst>
              <a:path w="1239520" h="5079">
                <a:moveTo>
                  <a:pt x="0" y="5080"/>
                </a:moveTo>
                <a:lnTo>
                  <a:pt x="12395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2000" spc="-20" dirty="0"/>
              <a:t>Р</a:t>
            </a:r>
            <a:r>
              <a:rPr sz="2000" spc="5" dirty="0"/>
              <a:t>а</a:t>
            </a:r>
            <a:r>
              <a:rPr sz="2000" spc="-25" dirty="0"/>
              <a:t>б</a:t>
            </a:r>
            <a:r>
              <a:rPr sz="2000" spc="-15" dirty="0"/>
              <a:t>о</a:t>
            </a:r>
            <a:r>
              <a:rPr sz="2000" spc="-10" dirty="0"/>
              <a:t>ч</a:t>
            </a:r>
            <a:r>
              <a:rPr sz="2000" spc="-15" dirty="0"/>
              <a:t>ий</a:t>
            </a:r>
            <a:r>
              <a:rPr sz="2000" dirty="0"/>
              <a:t> </a:t>
            </a:r>
            <a:r>
              <a:rPr sz="2000" spc="-15" dirty="0"/>
              <a:t>п</a:t>
            </a:r>
            <a:r>
              <a:rPr sz="2000" spc="-10" dirty="0"/>
              <a:t>р</a:t>
            </a:r>
            <a:r>
              <a:rPr sz="2000" spc="-15" dirty="0"/>
              <a:t>и</a:t>
            </a:r>
            <a:r>
              <a:rPr sz="2000" spc="-10" dirty="0"/>
              <a:t>н</a:t>
            </a:r>
            <a:r>
              <a:rPr sz="2000" spc="-15" dirty="0"/>
              <a:t>ц</a:t>
            </a:r>
            <a:r>
              <a:rPr sz="2000" spc="-10" dirty="0"/>
              <a:t>и</a:t>
            </a:r>
            <a:r>
              <a:rPr sz="2000" dirty="0"/>
              <a:t>п</a:t>
            </a:r>
            <a:r>
              <a:rPr sz="2000" spc="-10" dirty="0"/>
              <a:t> </a:t>
            </a:r>
            <a:r>
              <a:rPr sz="2000" spc="5" dirty="0"/>
              <a:t>с</a:t>
            </a:r>
            <a:r>
              <a:rPr sz="2000" spc="-10" dirty="0"/>
              <a:t>и</a:t>
            </a:r>
            <a:r>
              <a:rPr sz="2000" spc="-5" dirty="0"/>
              <a:t>с</a:t>
            </a:r>
            <a:r>
              <a:rPr sz="2000" spc="-40" dirty="0"/>
              <a:t>т</a:t>
            </a:r>
            <a:r>
              <a:rPr sz="2000" spc="5" dirty="0"/>
              <a:t>е</a:t>
            </a:r>
            <a:r>
              <a:rPr sz="2000" spc="-20" dirty="0"/>
              <a:t>мы</a:t>
            </a:r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7203440" y="3722370"/>
            <a:ext cx="2161540" cy="2767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72859" y="1192530"/>
            <a:ext cx="2995930" cy="2250440"/>
          </a:xfrm>
          <a:custGeom>
            <a:avLst/>
            <a:gdLst/>
            <a:ahLst/>
            <a:cxnLst/>
            <a:rect l="l" t="t" r="r" b="b"/>
            <a:pathLst>
              <a:path w="2995930" h="2250440">
                <a:moveTo>
                  <a:pt x="0" y="0"/>
                </a:moveTo>
                <a:lnTo>
                  <a:pt x="2995930" y="0"/>
                </a:lnTo>
                <a:lnTo>
                  <a:pt x="2995930" y="2250440"/>
                </a:lnTo>
                <a:lnTo>
                  <a:pt x="0" y="225044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76670" y="1196339"/>
            <a:ext cx="2988310" cy="2241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100" y="4591050"/>
            <a:ext cx="6866890" cy="1899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83909" y="1597659"/>
            <a:ext cx="3415665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latin typeface="Arial"/>
                <a:cs typeface="Arial"/>
              </a:rPr>
              <a:t>п</a:t>
            </a:r>
            <a:r>
              <a:rPr sz="2000" spc="5" dirty="0">
                <a:latin typeface="Arial"/>
                <a:cs typeface="Arial"/>
              </a:rPr>
              <a:t>р</a:t>
            </a:r>
            <a:r>
              <a:rPr sz="2000" spc="-5" dirty="0">
                <a:latin typeface="Arial"/>
                <a:cs typeface="Arial"/>
              </a:rPr>
              <a:t>о</a:t>
            </a:r>
            <a:r>
              <a:rPr sz="2000" spc="-15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з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spc="-4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д</a:t>
            </a:r>
            <a:r>
              <a:rPr sz="2000" spc="-25" dirty="0">
                <a:latin typeface="Arial"/>
                <a:cs typeface="Arial"/>
              </a:rPr>
              <a:t>и</a:t>
            </a:r>
            <a:r>
              <a:rPr sz="2000" spc="-30" dirty="0">
                <a:latin typeface="Arial"/>
                <a:cs typeface="Arial"/>
              </a:rPr>
              <a:t>т</a:t>
            </a:r>
            <a:r>
              <a:rPr sz="2000" spc="-7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льн</a:t>
            </a:r>
            <a:r>
              <a:rPr sz="2000" spc="-5" dirty="0">
                <a:latin typeface="Arial"/>
                <a:cs typeface="Arial"/>
              </a:rPr>
              <a:t>о</a:t>
            </a:r>
            <a:r>
              <a:rPr sz="2000" spc="5" dirty="0">
                <a:latin typeface="Arial"/>
                <a:cs typeface="Arial"/>
              </a:rPr>
              <a:t>с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spc="-15" dirty="0">
                <a:latin typeface="Arial"/>
                <a:cs typeface="Arial"/>
              </a:rPr>
              <a:t>ь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00"/>
              </a:lnSpc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(</a:t>
            </a:r>
            <a:r>
              <a:rPr sz="2000" spc="-20" dirty="0">
                <a:latin typeface="Arial"/>
                <a:cs typeface="Arial"/>
              </a:rPr>
              <a:t>п</a:t>
            </a:r>
            <a:r>
              <a:rPr sz="2000" spc="5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р</a:t>
            </a:r>
            <a:r>
              <a:rPr sz="2000" spc="-45" dirty="0">
                <a:latin typeface="Arial"/>
                <a:cs typeface="Arial"/>
              </a:rPr>
              <a:t>е</a:t>
            </a:r>
            <a:r>
              <a:rPr sz="2000" dirty="0">
                <a:latin typeface="Arial"/>
                <a:cs typeface="Arial"/>
              </a:rPr>
              <a:t>д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в</a:t>
            </a:r>
            <a:r>
              <a:rPr sz="2000" spc="5" dirty="0">
                <a:latin typeface="Arial"/>
                <a:cs typeface="Arial"/>
              </a:rPr>
              <a:t>с</a:t>
            </a:r>
            <a:r>
              <a:rPr sz="2000" spc="-30" dirty="0">
                <a:latin typeface="Arial"/>
                <a:cs typeface="Arial"/>
              </a:rPr>
              <a:t>х</a:t>
            </a:r>
            <a:r>
              <a:rPr sz="2000" spc="-45" dirty="0">
                <a:latin typeface="Arial"/>
                <a:cs typeface="Arial"/>
              </a:rPr>
              <a:t>о</a:t>
            </a:r>
            <a:r>
              <a:rPr sz="2000" spc="-10" dirty="0">
                <a:latin typeface="Arial"/>
                <a:cs typeface="Arial"/>
              </a:rPr>
              <a:t>д</a:t>
            </a:r>
            <a:r>
              <a:rPr sz="2000" spc="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м</a:t>
            </a:r>
            <a:r>
              <a:rPr sz="2000" spc="-5" dirty="0">
                <a:latin typeface="Arial"/>
                <a:cs typeface="Arial"/>
              </a:rPr>
              <a:t>а</a:t>
            </a:r>
            <a:r>
              <a:rPr sz="2000" dirty="0">
                <a:latin typeface="Arial"/>
                <a:cs typeface="Arial"/>
              </a:rPr>
              <a:t>е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20</a:t>
            </a:r>
            <a:r>
              <a:rPr sz="2000" spc="-5" dirty="0">
                <a:latin typeface="Arial"/>
                <a:cs typeface="Arial"/>
              </a:rPr>
              <a:t>1</a:t>
            </a:r>
            <a:r>
              <a:rPr sz="2000" spc="5" dirty="0">
                <a:latin typeface="Arial"/>
                <a:cs typeface="Arial"/>
              </a:rPr>
              <a:t>4</a:t>
            </a:r>
            <a:r>
              <a:rPr sz="2000" spc="-250" dirty="0">
                <a:latin typeface="Arial"/>
                <a:cs typeface="Arial"/>
              </a:rPr>
              <a:t>г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93139" y="2132329"/>
            <a:ext cx="4144010" cy="4053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6070" y="2543810"/>
            <a:ext cx="3892550" cy="398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9609" y="1604009"/>
            <a:ext cx="355536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429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Э</a:t>
            </a:r>
            <a:r>
              <a:rPr sz="2400" b="1" dirty="0">
                <a:latin typeface="Arial"/>
                <a:cs typeface="Arial"/>
              </a:rPr>
              <a:t>к</a:t>
            </a:r>
            <a:r>
              <a:rPr sz="2400" b="1" spc="-10" dirty="0">
                <a:latin typeface="Arial"/>
                <a:cs typeface="Arial"/>
              </a:rPr>
              <a:t>о</a:t>
            </a:r>
            <a:r>
              <a:rPr sz="2400" b="1" spc="5" dirty="0">
                <a:latin typeface="Arial"/>
                <a:cs typeface="Arial"/>
              </a:rPr>
              <a:t>н</a:t>
            </a:r>
            <a:r>
              <a:rPr sz="2400" b="1" spc="-25" dirty="0">
                <a:latin typeface="Arial"/>
                <a:cs typeface="Arial"/>
              </a:rPr>
              <a:t>о</a:t>
            </a:r>
            <a:r>
              <a:rPr sz="2400" b="1" spc="-20" dirty="0">
                <a:latin typeface="Arial"/>
                <a:cs typeface="Arial"/>
              </a:rPr>
              <a:t>м</a:t>
            </a:r>
            <a:r>
              <a:rPr sz="2400" b="1" spc="-25" dirty="0">
                <a:latin typeface="Arial"/>
                <a:cs typeface="Arial"/>
              </a:rPr>
              <a:t>и</a:t>
            </a:r>
            <a:r>
              <a:rPr sz="2400" b="1" dirty="0">
                <a:latin typeface="Arial"/>
                <a:cs typeface="Arial"/>
              </a:rPr>
              <a:t>я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в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</a:t>
            </a:r>
            <a:r>
              <a:rPr sz="2400" b="1" spc="-25" dirty="0">
                <a:latin typeface="Arial"/>
                <a:cs typeface="Arial"/>
              </a:rPr>
              <a:t>р</a:t>
            </a:r>
            <a:r>
              <a:rPr sz="2400" b="1" spc="-10" dirty="0">
                <a:latin typeface="Arial"/>
                <a:cs typeface="Arial"/>
              </a:rPr>
              <a:t>е</a:t>
            </a:r>
            <a:r>
              <a:rPr sz="2400" b="1" spc="-15" dirty="0">
                <a:latin typeface="Arial"/>
                <a:cs typeface="Arial"/>
              </a:rPr>
              <a:t>д</a:t>
            </a:r>
            <a:r>
              <a:rPr sz="2400" b="1" spc="-20" dirty="0">
                <a:latin typeface="Arial"/>
                <a:cs typeface="Arial"/>
              </a:rPr>
              <a:t>ним</a:t>
            </a:r>
            <a:r>
              <a:rPr sz="2400" b="1" spc="-10" dirty="0">
                <a:latin typeface="Arial"/>
                <a:cs typeface="Arial"/>
              </a:rPr>
              <a:t> 63</a:t>
            </a:r>
            <a:r>
              <a:rPr sz="2400" b="1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56540">
              <a:lnSpc>
                <a:spcPct val="100000"/>
              </a:lnSpc>
            </a:pPr>
            <a:r>
              <a:rPr sz="2000" spc="-15" dirty="0"/>
              <a:t>П</a:t>
            </a:r>
            <a:r>
              <a:rPr sz="2000" spc="-60" dirty="0"/>
              <a:t>о</a:t>
            </a:r>
            <a:r>
              <a:rPr sz="2000" spc="-40" dirty="0"/>
              <a:t>т</a:t>
            </a:r>
            <a:r>
              <a:rPr sz="2000" spc="-5" dirty="0"/>
              <a:t>е</a:t>
            </a:r>
            <a:r>
              <a:rPr sz="2000" spc="10" dirty="0"/>
              <a:t>н</a:t>
            </a:r>
            <a:r>
              <a:rPr sz="2000" spc="-15" dirty="0"/>
              <a:t>ц</a:t>
            </a:r>
            <a:r>
              <a:rPr sz="2000" spc="-10" dirty="0"/>
              <a:t>и</a:t>
            </a:r>
            <a:r>
              <a:rPr sz="2000" spc="-5" dirty="0"/>
              <a:t>а</a:t>
            </a:r>
            <a:r>
              <a:rPr sz="2000" dirty="0"/>
              <a:t>л </a:t>
            </a:r>
            <a:r>
              <a:rPr sz="2000" spc="-5" dirty="0"/>
              <a:t>э</a:t>
            </a:r>
            <a:r>
              <a:rPr sz="2000" spc="-25" dirty="0"/>
              <a:t>к</a:t>
            </a:r>
            <a:r>
              <a:rPr sz="2000" spc="-10" dirty="0"/>
              <a:t>о</a:t>
            </a:r>
            <a:r>
              <a:rPr sz="2000" spc="-15" dirty="0"/>
              <a:t>н</a:t>
            </a:r>
            <a:r>
              <a:rPr sz="2000" spc="-40" dirty="0"/>
              <a:t>о</a:t>
            </a:r>
            <a:r>
              <a:rPr sz="2000" spc="-10" dirty="0"/>
              <a:t>м</a:t>
            </a:r>
            <a:r>
              <a:rPr sz="2000" spc="-15" dirty="0"/>
              <a:t>ии</a:t>
            </a:r>
            <a:r>
              <a:rPr sz="2000" dirty="0"/>
              <a:t> </a:t>
            </a:r>
            <a:r>
              <a:rPr sz="2000" spc="-15" dirty="0"/>
              <a:t>з</a:t>
            </a:r>
            <a:r>
              <a:rPr sz="2000" spc="-5" dirty="0"/>
              <a:t>а</a:t>
            </a:r>
            <a:r>
              <a:rPr sz="2000" spc="-40" dirty="0"/>
              <a:t>т</a:t>
            </a:r>
            <a:r>
              <a:rPr sz="2000" spc="-15" dirty="0"/>
              <a:t>ра</a:t>
            </a:r>
            <a:r>
              <a:rPr sz="2000" spc="-70" dirty="0"/>
              <a:t>т</a:t>
            </a:r>
            <a:r>
              <a:rPr sz="2000" spc="-10" dirty="0"/>
              <a:t>о</a:t>
            </a:r>
            <a:r>
              <a:rPr sz="2000" spc="-15" dirty="0"/>
              <a:t>в</a:t>
            </a:r>
            <a:r>
              <a:rPr sz="2000" spc="-10" dirty="0"/>
              <a:t> </a:t>
            </a:r>
            <a:r>
              <a:rPr sz="2000" spc="-15" dirty="0"/>
              <a:t>в</a:t>
            </a:r>
            <a:r>
              <a:rPr sz="2000" dirty="0"/>
              <a:t> </a:t>
            </a:r>
            <a:r>
              <a:rPr sz="2000" spc="-10" dirty="0"/>
              <a:t>р</a:t>
            </a:r>
            <a:r>
              <a:rPr sz="2000" spc="-5" dirty="0"/>
              <a:t>а</a:t>
            </a:r>
            <a:r>
              <a:rPr sz="2000" spc="-10" dirty="0"/>
              <a:t>м</a:t>
            </a:r>
            <a:r>
              <a:rPr sz="2000" spc="5" dirty="0"/>
              <a:t>к</a:t>
            </a:r>
            <a:r>
              <a:rPr sz="2000" spc="-5" dirty="0"/>
              <a:t>а</a:t>
            </a:r>
            <a:r>
              <a:rPr sz="2000" dirty="0"/>
              <a:t>х</a:t>
            </a:r>
            <a:r>
              <a:rPr sz="2000" spc="-5" dirty="0"/>
              <a:t> </a:t>
            </a:r>
            <a:r>
              <a:rPr sz="2000" spc="-10" dirty="0"/>
              <a:t>о</a:t>
            </a:r>
            <a:r>
              <a:rPr sz="2000" dirty="0"/>
              <a:t>п</a:t>
            </a:r>
            <a:r>
              <a:rPr sz="2000" spc="10" dirty="0"/>
              <a:t>ы</a:t>
            </a:r>
            <a:r>
              <a:rPr sz="2000" spc="-70" dirty="0"/>
              <a:t>т</a:t>
            </a:r>
            <a:r>
              <a:rPr sz="2000" spc="-15" dirty="0"/>
              <a:t>ов</a:t>
            </a:r>
            <a:r>
              <a:rPr sz="2000" dirty="0"/>
              <a:t> </a:t>
            </a:r>
            <a:r>
              <a:rPr sz="2000" spc="-15" dirty="0"/>
              <a:t>в</a:t>
            </a:r>
            <a:r>
              <a:rPr sz="2000" dirty="0"/>
              <a:t> </a:t>
            </a:r>
            <a:r>
              <a:rPr sz="2000" spc="25" dirty="0"/>
              <a:t>Ка</a:t>
            </a:r>
            <a:r>
              <a:rPr sz="2000" spc="-25" dirty="0"/>
              <a:t>з</a:t>
            </a:r>
            <a:r>
              <a:rPr sz="2000" spc="-5" dirty="0"/>
              <a:t>а</a:t>
            </a:r>
            <a:r>
              <a:rPr sz="2000" spc="-45" dirty="0"/>
              <a:t>х</a:t>
            </a:r>
            <a:r>
              <a:rPr sz="2000" spc="5" dirty="0"/>
              <a:t>с</a:t>
            </a:r>
            <a:r>
              <a:rPr sz="2000" spc="-40" dirty="0"/>
              <a:t>т</a:t>
            </a:r>
            <a:r>
              <a:rPr sz="2000" spc="-5" dirty="0"/>
              <a:t>а</a:t>
            </a:r>
            <a:r>
              <a:rPr sz="2000" dirty="0"/>
              <a:t>не</a:t>
            </a:r>
            <a:endParaRPr sz="2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0829" y="548640"/>
            <a:ext cx="4437380" cy="6038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459" y="1508759"/>
            <a:ext cx="4988560" cy="472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ь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х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эл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ент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ов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!!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1176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1.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К</a:t>
            </a:r>
            <a:r>
              <a:rPr sz="2800" b="1" spc="-20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л</a:t>
            </a:r>
            <a:r>
              <a:rPr sz="2800" b="1" spc="-20" dirty="0">
                <a:latin typeface="Calibri"/>
                <a:cs typeface="Calibri"/>
              </a:rPr>
              <a:t>и</a:t>
            </a:r>
            <a:r>
              <a:rPr sz="2800" b="1" spc="-25" dirty="0">
                <a:latin typeface="Calibri"/>
                <a:cs typeface="Calibri"/>
              </a:rPr>
              <a:t>ч</a:t>
            </a:r>
            <a:r>
              <a:rPr sz="2800" b="1" dirty="0">
                <a:latin typeface="Calibri"/>
                <a:cs typeface="Calibri"/>
              </a:rPr>
              <a:t>ес</a:t>
            </a:r>
            <a:r>
              <a:rPr sz="2800" b="1" spc="-15" dirty="0">
                <a:latin typeface="Calibri"/>
                <a:cs typeface="Calibri"/>
              </a:rPr>
              <a:t>т</a:t>
            </a:r>
            <a:r>
              <a:rPr sz="2800" b="1" spc="-25" dirty="0">
                <a:latin typeface="Calibri"/>
                <a:cs typeface="Calibri"/>
              </a:rPr>
              <a:t>в</a:t>
            </a:r>
            <a:r>
              <a:rPr sz="2800" b="1" spc="-10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н</a:t>
            </a:r>
            <a:r>
              <a:rPr sz="2800" b="1" spc="-10" dirty="0">
                <a:latin typeface="Calibri"/>
                <a:cs typeface="Calibri"/>
              </a:rPr>
              <a:t>н</a:t>
            </a:r>
            <a:r>
              <a:rPr sz="2800" b="1" spc="-15" dirty="0">
                <a:latin typeface="Calibri"/>
                <a:cs typeface="Calibri"/>
              </a:rPr>
              <a:t>ый:</a:t>
            </a:r>
            <a:endParaRPr sz="2800">
              <a:latin typeface="Calibri"/>
              <a:cs typeface="Calibri"/>
            </a:endParaRPr>
          </a:p>
          <a:p>
            <a:pPr marL="11176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N, </a:t>
            </a:r>
            <a:r>
              <a:rPr sz="2400" spc="-10" dirty="0">
                <a:latin typeface="Calibri"/>
                <a:cs typeface="Calibri"/>
              </a:rPr>
              <a:t>P,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111760" marR="6350">
              <a:lnSpc>
                <a:spcPct val="100000"/>
              </a:lnSpc>
            </a:pPr>
            <a:r>
              <a:rPr sz="2400" spc="-30" dirty="0">
                <a:latin typeface="Calibri"/>
                <a:cs typeface="Calibri"/>
              </a:rPr>
              <a:t>Р</a:t>
            </a:r>
            <a:r>
              <a:rPr sz="2400" spc="-15" dirty="0">
                <a:latin typeface="Calibri"/>
                <a:cs typeface="Calibri"/>
              </a:rPr>
              <a:t>еш</a:t>
            </a:r>
            <a:r>
              <a:rPr sz="2400" spc="-5" dirty="0">
                <a:latin typeface="Calibri"/>
                <a:cs typeface="Calibri"/>
              </a:rPr>
              <a:t>е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spc="-15" dirty="0">
                <a:latin typeface="Calibri"/>
                <a:cs typeface="Calibri"/>
              </a:rPr>
              <a:t>и</a:t>
            </a:r>
            <a:r>
              <a:rPr sz="2400" spc="-2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Расче</a:t>
            </a:r>
            <a:r>
              <a:rPr sz="2400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 п</a:t>
            </a:r>
            <a:r>
              <a:rPr sz="2400" spc="-2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тре</a:t>
            </a:r>
            <a:r>
              <a:rPr sz="2400" spc="-15" dirty="0">
                <a:latin typeface="Calibri"/>
                <a:cs typeface="Calibri"/>
              </a:rPr>
              <a:t>б</a:t>
            </a:r>
            <a:r>
              <a:rPr sz="2400" spc="-25" dirty="0">
                <a:latin typeface="Calibri"/>
                <a:cs typeface="Calibri"/>
              </a:rPr>
              <a:t>н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сти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25" dirty="0">
                <a:latin typeface="Calibri"/>
                <a:cs typeface="Calibri"/>
              </a:rPr>
              <a:t>п</a:t>
            </a:r>
            <a:r>
              <a:rPr sz="2400" spc="-15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л</a:t>
            </a:r>
            <a:r>
              <a:rPr sz="2400" spc="-25" dirty="0">
                <a:latin typeface="Calibri"/>
                <a:cs typeface="Calibri"/>
              </a:rPr>
              <a:t>ь</a:t>
            </a:r>
            <a:r>
              <a:rPr sz="2400" spc="-10" dirty="0">
                <a:latin typeface="Calibri"/>
                <a:cs typeface="Calibri"/>
              </a:rPr>
              <a:t>ны</a:t>
            </a:r>
            <a:r>
              <a:rPr sz="2400" dirty="0">
                <a:latin typeface="Calibri"/>
                <a:cs typeface="Calibri"/>
              </a:rPr>
              <a:t>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эл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тах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д</a:t>
            </a:r>
            <a:r>
              <a:rPr sz="2400" spc="-10" dirty="0">
                <a:latin typeface="Calibri"/>
                <a:cs typeface="Calibri"/>
              </a:rPr>
              <a:t>л</a:t>
            </a:r>
            <a:r>
              <a:rPr sz="2400" dirty="0">
                <a:latin typeface="Calibri"/>
                <a:cs typeface="Calibri"/>
              </a:rPr>
              <a:t>я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оо</a:t>
            </a:r>
            <a:r>
              <a:rPr sz="2400" dirty="0">
                <a:latin typeface="Calibri"/>
                <a:cs typeface="Calibri"/>
              </a:rPr>
              <a:t>тв. </a:t>
            </a:r>
            <a:r>
              <a:rPr sz="2400" spc="-15" dirty="0">
                <a:latin typeface="Calibri"/>
                <a:cs typeface="Calibri"/>
              </a:rPr>
              <a:t>к</a:t>
            </a:r>
            <a:r>
              <a:rPr sz="2400" spc="-10" dirty="0">
                <a:latin typeface="Calibri"/>
                <a:cs typeface="Calibri"/>
              </a:rPr>
              <a:t>ул</a:t>
            </a:r>
            <a:r>
              <a:rPr sz="2400" spc="-15" dirty="0">
                <a:latin typeface="Calibri"/>
                <a:cs typeface="Calibri"/>
              </a:rPr>
              <a:t>ь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р.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резу</a:t>
            </a:r>
            <a:r>
              <a:rPr sz="2400" dirty="0">
                <a:latin typeface="Calibri"/>
                <a:cs typeface="Calibri"/>
              </a:rPr>
              <a:t>л</a:t>
            </a:r>
            <a:r>
              <a:rPr sz="2400" spc="-15" dirty="0">
                <a:latin typeface="Calibri"/>
                <a:cs typeface="Calibri"/>
              </a:rPr>
              <a:t>ь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м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</a:t>
            </a:r>
            <a:r>
              <a:rPr sz="2400" spc="-25" dirty="0">
                <a:latin typeface="Calibri"/>
                <a:cs typeface="Calibri"/>
              </a:rPr>
              <a:t>л</a:t>
            </a:r>
            <a:r>
              <a:rPr sz="2400" spc="-15" dirty="0">
                <a:latin typeface="Calibri"/>
                <a:cs typeface="Calibri"/>
              </a:rPr>
              <a:t>а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spc="-1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ру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тся </a:t>
            </a:r>
            <a:r>
              <a:rPr sz="2400" spc="-15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р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spc="-25" dirty="0">
                <a:latin typeface="Calibri"/>
                <a:cs typeface="Calibri"/>
              </a:rPr>
              <a:t>й</a:t>
            </a:r>
            <a:r>
              <a:rPr sz="2400" spc="-10" dirty="0">
                <a:latin typeface="Calibri"/>
                <a:cs typeface="Calibri"/>
              </a:rPr>
              <a:t>но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ь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и с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тв.</a:t>
            </a:r>
            <a:r>
              <a:rPr sz="2400" spc="-10" dirty="0">
                <a:latin typeface="Calibri"/>
                <a:cs typeface="Calibri"/>
              </a:rPr>
              <a:t> о</a:t>
            </a:r>
            <a:r>
              <a:rPr sz="2400" spc="-15" dirty="0">
                <a:latin typeface="Calibri"/>
                <a:cs typeface="Calibri"/>
              </a:rPr>
              <a:t>бъе</a:t>
            </a:r>
            <a:r>
              <a:rPr sz="2400" dirty="0">
                <a:latin typeface="Calibri"/>
                <a:cs typeface="Calibri"/>
              </a:rPr>
              <a:t>м </a:t>
            </a:r>
            <a:r>
              <a:rPr sz="2400" spc="-15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spc="-15" dirty="0">
                <a:latin typeface="Calibri"/>
                <a:cs typeface="Calibri"/>
              </a:rPr>
              <a:t>есе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2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я</a:t>
            </a:r>
            <a:r>
              <a:rPr sz="2400" spc="-5" dirty="0">
                <a:latin typeface="Calibri"/>
                <a:cs typeface="Calibri"/>
              </a:rPr>
              <a:t> у</a:t>
            </a:r>
            <a:r>
              <a:rPr sz="2400" dirty="0">
                <a:latin typeface="Calibri"/>
                <a:cs typeface="Calibri"/>
              </a:rPr>
              <a:t>д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бре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25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11760" marR="33655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В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СИ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spc="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spc="-10" dirty="0">
                <a:latin typeface="Calibri"/>
                <a:cs typeface="Calibri"/>
              </a:rPr>
              <a:t>А</a:t>
            </a:r>
            <a:r>
              <a:rPr sz="2400" spc="-15" dirty="0">
                <a:latin typeface="Calibri"/>
                <a:cs typeface="Calibri"/>
              </a:rPr>
              <a:t>КОЙ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ОБЪ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25" dirty="0">
                <a:latin typeface="Calibri"/>
                <a:cs typeface="Calibri"/>
              </a:rPr>
              <a:t>М</a:t>
            </a:r>
            <a:r>
              <a:rPr sz="2400" spc="-10" dirty="0">
                <a:latin typeface="Calibri"/>
                <a:cs typeface="Calibri"/>
              </a:rPr>
              <a:t> У</a:t>
            </a:r>
            <a:r>
              <a:rPr sz="2400" dirty="0">
                <a:latin typeface="Calibri"/>
                <a:cs typeface="Calibri"/>
              </a:rPr>
              <a:t>Д</a:t>
            </a:r>
            <a:r>
              <a:rPr sz="2400" spc="-10" dirty="0">
                <a:latin typeface="Calibri"/>
                <a:cs typeface="Calibri"/>
              </a:rPr>
              <a:t>ОБ</a:t>
            </a:r>
            <a:r>
              <a:rPr sz="2400" spc="-30" dirty="0">
                <a:latin typeface="Calibri"/>
                <a:cs typeface="Calibri"/>
              </a:rPr>
              <a:t>Р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Н</a:t>
            </a:r>
            <a:r>
              <a:rPr sz="2400" spc="-35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Й,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Р</a:t>
            </a:r>
            <a:r>
              <a:rPr sz="2400" spc="-20" dirty="0">
                <a:latin typeface="Calibri"/>
                <a:cs typeface="Calibri"/>
              </a:rPr>
              <a:t>ЫЙ</a:t>
            </a:r>
            <a:r>
              <a:rPr sz="2400" spc="-5" dirty="0">
                <a:latin typeface="Calibri"/>
                <a:cs typeface="Calibri"/>
              </a:rPr>
              <a:t> Н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15" dirty="0">
                <a:latin typeface="Calibri"/>
                <a:cs typeface="Calibri"/>
              </a:rPr>
              <a:t>ОБХ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Д</a:t>
            </a:r>
            <a:r>
              <a:rPr sz="2400" spc="-20" dirty="0">
                <a:latin typeface="Calibri"/>
                <a:cs typeface="Calibri"/>
              </a:rPr>
              <a:t>ИМ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</a:t>
            </a:r>
            <a:r>
              <a:rPr sz="2400" spc="-25" dirty="0">
                <a:latin typeface="Calibri"/>
                <a:cs typeface="Calibri"/>
              </a:rPr>
              <a:t>Л</a:t>
            </a:r>
            <a:r>
              <a:rPr sz="2400" dirty="0">
                <a:latin typeface="Calibri"/>
                <a:cs typeface="Calibri"/>
              </a:rPr>
              <a:t>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ПИ</a:t>
            </a:r>
            <a:r>
              <a:rPr sz="2400" spc="-30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АНИЯ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</a:t>
            </a:r>
            <a:r>
              <a:rPr sz="2400" spc="-10" dirty="0">
                <a:latin typeface="Calibri"/>
                <a:cs typeface="Calibri"/>
              </a:rPr>
              <a:t>У</a:t>
            </a:r>
            <a:r>
              <a:rPr sz="2400" spc="-25" dirty="0">
                <a:latin typeface="Calibri"/>
                <a:cs typeface="Calibri"/>
              </a:rPr>
              <a:t>Л</a:t>
            </a:r>
            <a:r>
              <a:rPr sz="2400" spc="-10" dirty="0">
                <a:latin typeface="Calibri"/>
                <a:cs typeface="Calibri"/>
              </a:rPr>
              <a:t>Ь</a:t>
            </a:r>
            <a:r>
              <a:rPr sz="2400" dirty="0">
                <a:latin typeface="Calibri"/>
                <a:cs typeface="Calibri"/>
              </a:rPr>
              <a:t>Т</a:t>
            </a:r>
            <a:r>
              <a:rPr sz="2400" spc="-10" dirty="0">
                <a:latin typeface="Calibri"/>
                <a:cs typeface="Calibri"/>
              </a:rPr>
              <a:t>У</a:t>
            </a:r>
            <a:r>
              <a:rPr sz="2400" spc="-30" dirty="0">
                <a:latin typeface="Calibri"/>
                <a:cs typeface="Calibri"/>
              </a:rPr>
              <a:t>Р</a:t>
            </a:r>
            <a:r>
              <a:rPr sz="2400" spc="-20" dirty="0">
                <a:latin typeface="Calibri"/>
                <a:cs typeface="Calibri"/>
              </a:rPr>
              <a:t>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29980" y="6687819"/>
            <a:ext cx="65595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С</a:t>
            </a:r>
            <a:r>
              <a:rPr sz="800" dirty="0">
                <a:latin typeface="Arial"/>
                <a:cs typeface="Arial"/>
              </a:rPr>
              <a:t>тр</a:t>
            </a:r>
            <a:r>
              <a:rPr sz="800" spc="-5" dirty="0">
                <a:latin typeface="Arial"/>
                <a:cs typeface="Arial"/>
              </a:rPr>
              <a:t>а</a:t>
            </a:r>
            <a:r>
              <a:rPr sz="800" spc="5" dirty="0">
                <a:latin typeface="Arial"/>
                <a:cs typeface="Arial"/>
              </a:rPr>
              <a:t>н</a:t>
            </a:r>
            <a:r>
              <a:rPr sz="800" spc="-15" dirty="0">
                <a:latin typeface="Arial"/>
                <a:cs typeface="Arial"/>
              </a:rPr>
              <a:t>и</a:t>
            </a:r>
            <a:r>
              <a:rPr sz="800" spc="-5" dirty="0">
                <a:latin typeface="Arial"/>
                <a:cs typeface="Arial"/>
              </a:rPr>
              <a:t>ца: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pc="-15" dirty="0"/>
              <a:t>3. </a:t>
            </a:r>
            <a:r>
              <a:rPr spc="-25" dirty="0"/>
              <a:t>Л</a:t>
            </a:r>
            <a:r>
              <a:rPr spc="-40" dirty="0"/>
              <a:t>у</a:t>
            </a:r>
            <a:r>
              <a:rPr spc="-25" dirty="0"/>
              <a:t>ч</a:t>
            </a:r>
            <a:r>
              <a:rPr spc="-5" dirty="0"/>
              <a:t>ш</a:t>
            </a:r>
            <a:r>
              <a:rPr dirty="0"/>
              <a:t>ее</a:t>
            </a:r>
            <a:r>
              <a:rPr spc="-5" dirty="0"/>
              <a:t> </a:t>
            </a:r>
            <a:r>
              <a:rPr spc="-20" dirty="0"/>
              <a:t>пи</a:t>
            </a:r>
            <a:r>
              <a:rPr spc="-70" dirty="0"/>
              <a:t>т</a:t>
            </a:r>
            <a:r>
              <a:rPr spc="-20" dirty="0"/>
              <a:t>ан</a:t>
            </a:r>
            <a:r>
              <a:rPr spc="-35" dirty="0"/>
              <a:t>и</a:t>
            </a:r>
            <a:r>
              <a:rPr dirty="0"/>
              <a:t>е </a:t>
            </a:r>
            <a:r>
              <a:rPr spc="5" dirty="0"/>
              <a:t>к</a:t>
            </a:r>
            <a:r>
              <a:rPr spc="-40" dirty="0"/>
              <a:t>у</a:t>
            </a:r>
            <a:r>
              <a:rPr spc="-20" dirty="0"/>
              <a:t>ль</a:t>
            </a:r>
            <a:r>
              <a:rPr spc="-80" dirty="0"/>
              <a:t>т</a:t>
            </a:r>
            <a:r>
              <a:rPr spc="-30" dirty="0"/>
              <a:t>у</a:t>
            </a:r>
            <a:r>
              <a:rPr spc="-20" dirty="0"/>
              <a:t>р</a:t>
            </a:r>
            <a:r>
              <a:rPr spc="-15" dirty="0"/>
              <a:t> пи</a:t>
            </a:r>
            <a:r>
              <a:rPr spc="-70" dirty="0"/>
              <a:t>т</a:t>
            </a:r>
            <a:r>
              <a:rPr spc="-20" dirty="0"/>
              <a:t>а</a:t>
            </a:r>
            <a:r>
              <a:rPr spc="-70" dirty="0"/>
              <a:t>т</a:t>
            </a:r>
            <a:r>
              <a:rPr dirty="0"/>
              <a:t>ел</a:t>
            </a:r>
            <a:r>
              <a:rPr spc="-15" dirty="0"/>
              <a:t>ь</a:t>
            </a:r>
            <a:r>
              <a:rPr spc="-20" dirty="0"/>
              <a:t>ными</a:t>
            </a:r>
            <a:r>
              <a:rPr spc="-15" dirty="0"/>
              <a:t> </a:t>
            </a:r>
            <a:r>
              <a:rPr dirty="0"/>
              <a:t>эл</a:t>
            </a:r>
            <a:r>
              <a:rPr spc="-10" dirty="0"/>
              <a:t>е</a:t>
            </a:r>
            <a:r>
              <a:rPr spc="-20" dirty="0"/>
              <a:t>мен</a:t>
            </a:r>
            <a:r>
              <a:rPr spc="-70" dirty="0"/>
              <a:t>т</a:t>
            </a:r>
            <a:r>
              <a:rPr spc="-20" dirty="0"/>
              <a:t>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8129" y="4268470"/>
            <a:ext cx="7760334" cy="191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2.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К</a:t>
            </a:r>
            <a:r>
              <a:rPr sz="2800" b="1" dirty="0">
                <a:latin typeface="Calibri"/>
                <a:cs typeface="Calibri"/>
              </a:rPr>
              <a:t>ач</a:t>
            </a:r>
            <a:r>
              <a:rPr sz="2800" b="1" spc="-1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с</a:t>
            </a:r>
            <a:r>
              <a:rPr sz="2800" b="1" spc="-15" dirty="0">
                <a:latin typeface="Calibri"/>
                <a:cs typeface="Calibri"/>
              </a:rPr>
              <a:t>т</a:t>
            </a:r>
            <a:r>
              <a:rPr sz="2800" b="1" spc="-25" dirty="0">
                <a:latin typeface="Calibri"/>
                <a:cs typeface="Calibri"/>
              </a:rPr>
              <a:t>в</a:t>
            </a:r>
            <a:r>
              <a:rPr sz="2800" b="1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нн</a:t>
            </a:r>
            <a:r>
              <a:rPr sz="2800" b="1" spc="-20" dirty="0">
                <a:latin typeface="Calibri"/>
                <a:cs typeface="Calibri"/>
              </a:rPr>
              <a:t>ый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spc="-25" dirty="0">
                <a:latin typeface="Calibri"/>
                <a:cs typeface="Calibri"/>
              </a:rPr>
              <a:t>Mg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пи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ате</a:t>
            </a:r>
            <a:r>
              <a:rPr sz="2400" spc="-10" dirty="0">
                <a:latin typeface="Calibri"/>
                <a:cs typeface="Calibri"/>
              </a:rPr>
              <a:t>л</a:t>
            </a:r>
            <a:r>
              <a:rPr sz="2400" spc="-15" dirty="0">
                <a:latin typeface="Calibri"/>
                <a:cs typeface="Calibri"/>
              </a:rPr>
              <a:t>ь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spc="-15" dirty="0">
                <a:latin typeface="Calibri"/>
                <a:cs typeface="Calibri"/>
              </a:rPr>
              <a:t>ые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25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р</a:t>
            </a:r>
            <a:r>
              <a:rPr sz="2400" spc="-10" dirty="0">
                <a:latin typeface="Calibri"/>
                <a:cs typeface="Calibri"/>
              </a:rPr>
              <a:t>оэл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м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нт</a:t>
            </a:r>
            <a:r>
              <a:rPr sz="2400" dirty="0">
                <a:latin typeface="Calibri"/>
                <a:cs typeface="Calibri"/>
              </a:rPr>
              <a:t>ы</a:t>
            </a:r>
            <a:endParaRPr sz="24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Реше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25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е:</a:t>
            </a:r>
            <a:r>
              <a:rPr sz="2400" dirty="0">
                <a:latin typeface="Calibri"/>
                <a:cs typeface="Calibri"/>
              </a:rPr>
              <a:t> Пр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веде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25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ал</a:t>
            </a:r>
            <a:r>
              <a:rPr sz="2400" spc="-25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з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</a:t>
            </a:r>
            <a:r>
              <a:rPr sz="2400" spc="-25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ч</a:t>
            </a:r>
            <a:r>
              <a:rPr sz="2400" dirty="0">
                <a:latin typeface="Calibri"/>
                <a:cs typeface="Calibri"/>
              </a:rPr>
              <a:t>вы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пред</a:t>
            </a:r>
            <a:r>
              <a:rPr sz="2400" spc="-5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л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spc="-15" dirty="0">
                <a:latin typeface="Calibri"/>
                <a:cs typeface="Calibri"/>
              </a:rPr>
              <a:t>ие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все</a:t>
            </a:r>
            <a:r>
              <a:rPr sz="2400" dirty="0">
                <a:latin typeface="Calibri"/>
                <a:cs typeface="Calibri"/>
              </a:rPr>
              <a:t>х </a:t>
            </a:r>
            <a:r>
              <a:rPr sz="2400" spc="-15" dirty="0">
                <a:latin typeface="Calibri"/>
                <a:cs typeface="Calibri"/>
              </a:rPr>
              <a:t>пи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ате</a:t>
            </a:r>
            <a:r>
              <a:rPr sz="2400" spc="-10" dirty="0">
                <a:latin typeface="Calibri"/>
                <a:cs typeface="Calibri"/>
              </a:rPr>
              <a:t>л</a:t>
            </a:r>
            <a:r>
              <a:rPr sz="2400" spc="-15" dirty="0">
                <a:latin typeface="Calibri"/>
                <a:cs typeface="Calibri"/>
              </a:rPr>
              <a:t>ь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ых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</a:t>
            </a:r>
            <a:r>
              <a:rPr sz="2400" spc="-5" dirty="0">
                <a:latin typeface="Calibri"/>
                <a:cs typeface="Calibri"/>
              </a:rPr>
              <a:t>ем</a:t>
            </a:r>
            <a:r>
              <a:rPr sz="2400" spc="-2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нто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р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25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(Бо</a:t>
            </a:r>
            <a:r>
              <a:rPr sz="2400" spc="-15" dirty="0">
                <a:latin typeface="Calibri"/>
                <a:cs typeface="Calibri"/>
              </a:rPr>
              <a:t>ч</a:t>
            </a:r>
            <a:r>
              <a:rPr sz="2400" spc="-1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Л</a:t>
            </a:r>
            <a:r>
              <a:rPr sz="2400" spc="-15" dirty="0">
                <a:latin typeface="Calibri"/>
                <a:cs typeface="Calibri"/>
              </a:rPr>
              <a:t>иб</a:t>
            </a:r>
            <a:r>
              <a:rPr sz="2400" spc="-2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ха!)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5440" y="486409"/>
            <a:ext cx="3390900" cy="3021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13809" y="1985009"/>
            <a:ext cx="23647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6475" algn="l"/>
                <a:tab pos="2028825" algn="l"/>
              </a:tabLst>
            </a:pPr>
            <a:r>
              <a:rPr sz="1200" b="1" spc="-20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ч</a:t>
            </a:r>
            <a:r>
              <a:rPr sz="1200" b="1" spc="-10" dirty="0">
                <a:latin typeface="Calibri"/>
                <a:cs typeface="Calibri"/>
              </a:rPr>
              <a:t>ит</a:t>
            </a:r>
            <a:r>
              <a:rPr sz="1200" b="1" spc="-15" dirty="0">
                <a:latin typeface="Calibri"/>
                <a:cs typeface="Calibri"/>
              </a:rPr>
              <a:t>ыва</a:t>
            </a:r>
            <a:r>
              <a:rPr sz="1200" b="1" spc="-10" dirty="0">
                <a:latin typeface="Calibri"/>
                <a:cs typeface="Calibri"/>
              </a:rPr>
              <a:t>л</a:t>
            </a:r>
            <a:r>
              <a:rPr sz="1200" b="1" spc="-15" dirty="0">
                <a:latin typeface="Calibri"/>
                <a:cs typeface="Calibri"/>
              </a:rPr>
              <a:t>а</a:t>
            </a:r>
            <a:r>
              <a:rPr sz="1200" b="1" spc="5" dirty="0">
                <a:latin typeface="Calibri"/>
                <a:cs typeface="Calibri"/>
              </a:rPr>
              <a:t>с</a:t>
            </a:r>
            <a:r>
              <a:rPr sz="1200" b="1" spc="-10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b="1" spc="-20" dirty="0">
                <a:latin typeface="Calibri"/>
                <a:cs typeface="Calibri"/>
              </a:rPr>
              <a:t>у</a:t>
            </a:r>
            <a:r>
              <a:rPr sz="1200" b="1" spc="-5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ж</a:t>
            </a:r>
            <a:r>
              <a:rPr sz="1200" b="1" spc="-2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й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с</a:t>
            </a:r>
            <a:r>
              <a:rPr sz="1200" b="1" spc="-10" dirty="0">
                <a:latin typeface="Calibri"/>
                <a:cs typeface="Calibri"/>
              </a:rPr>
              <a:t>ть</a:t>
            </a:r>
            <a:r>
              <a:rPr sz="1200" b="1" dirty="0">
                <a:latin typeface="Calibri"/>
                <a:cs typeface="Calibri"/>
              </a:rPr>
              <a:t>	я</a:t>
            </a:r>
            <a:r>
              <a:rPr sz="1200" b="1" spc="-10" dirty="0">
                <a:latin typeface="Calibri"/>
                <a:cs typeface="Calibri"/>
              </a:rPr>
              <a:t>д</a:t>
            </a:r>
            <a:r>
              <a:rPr sz="1200" b="1" spc="-5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3809" y="2166620"/>
            <a:ext cx="1552575" cy="38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1010919" algn="l"/>
                <a:tab pos="1226185" algn="l"/>
              </a:tabLst>
            </a:pPr>
            <a:r>
              <a:rPr sz="1200" b="1" spc="-15" dirty="0">
                <a:latin typeface="Calibri"/>
                <a:cs typeface="Calibri"/>
              </a:rPr>
              <a:t>п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л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0" dirty="0">
                <a:latin typeface="Calibri"/>
                <a:cs typeface="Calibri"/>
              </a:rPr>
              <a:t>ч</a:t>
            </a:r>
            <a:r>
              <a:rPr sz="1200" b="1" spc="10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и</a:t>
            </a:r>
            <a:r>
              <a:rPr sz="1200" b="1" spc="-15" dirty="0">
                <a:latin typeface="Calibri"/>
                <a:cs typeface="Calibri"/>
              </a:rPr>
              <a:t>к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b="1" spc="-10" dirty="0">
                <a:latin typeface="Calibri"/>
                <a:cs typeface="Calibri"/>
              </a:rPr>
              <a:t>2000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п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10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дн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м	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spc="-10" dirty="0">
                <a:latin typeface="Calibri"/>
                <a:cs typeface="Calibri"/>
              </a:rPr>
              <a:t>то</a:t>
            </a:r>
            <a:r>
              <a:rPr sz="1200" b="1" dirty="0">
                <a:latin typeface="Calibri"/>
                <a:cs typeface="Calibri"/>
              </a:rPr>
              <a:t>лб</a:t>
            </a:r>
            <a:r>
              <a:rPr sz="1200" b="1" spc="-10" dirty="0">
                <a:latin typeface="Calibri"/>
                <a:cs typeface="Calibri"/>
              </a:rPr>
              <a:t>ц</a:t>
            </a:r>
            <a:r>
              <a:rPr sz="1200" b="1" dirty="0">
                <a:latin typeface="Calibri"/>
                <a:cs typeface="Calibri"/>
              </a:rPr>
              <a:t>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074" y="2166620"/>
            <a:ext cx="77914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1920" algn="r">
              <a:lnSpc>
                <a:spcPct val="100000"/>
              </a:lnSpc>
              <a:tabLst>
                <a:tab pos="678815" algn="l"/>
              </a:tabLst>
            </a:pPr>
            <a:r>
              <a:rPr sz="1200" b="1" spc="-15" dirty="0">
                <a:latin typeface="Calibri"/>
                <a:cs typeface="Calibri"/>
              </a:rPr>
              <a:t>кг</a:t>
            </a:r>
            <a:r>
              <a:rPr sz="1200" b="1" spc="-10" dirty="0">
                <a:latin typeface="Calibri"/>
                <a:cs typeface="Calibri"/>
              </a:rPr>
              <a:t>/г</a:t>
            </a:r>
            <a:r>
              <a:rPr sz="1200" b="1" spc="-1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.	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у</a:t>
            </a:r>
            <a:r>
              <a:rPr sz="1200" b="1" spc="-15" dirty="0">
                <a:latin typeface="Calibri"/>
                <a:cs typeface="Calibri"/>
              </a:rPr>
              <a:t>каза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ы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к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л</a:t>
            </a:r>
            <a:r>
              <a:rPr sz="1200" b="1" spc="-10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ч</a:t>
            </a:r>
            <a:r>
              <a:rPr sz="1200" b="1" spc="-5" dirty="0">
                <a:latin typeface="Calibri"/>
                <a:cs typeface="Calibri"/>
              </a:rPr>
              <a:t>ест</a:t>
            </a:r>
            <a:r>
              <a:rPr sz="1200" b="1" spc="-15" dirty="0">
                <a:latin typeface="Calibri"/>
                <a:cs typeface="Calibri"/>
              </a:rPr>
              <a:t>в</a:t>
            </a:r>
            <a:r>
              <a:rPr sz="1200" b="1" spc="-10" dirty="0">
                <a:latin typeface="Calibri"/>
                <a:cs typeface="Calibri"/>
              </a:rPr>
              <a:t>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13809" y="2532379"/>
            <a:ext cx="12547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ре</a:t>
            </a:r>
            <a:r>
              <a:rPr sz="1200" b="1" spc="-15" dirty="0">
                <a:latin typeface="Calibri"/>
                <a:cs typeface="Calibri"/>
              </a:rPr>
              <a:t>к</a:t>
            </a:r>
            <a:r>
              <a:rPr sz="1200" b="1" spc="-2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ен</a:t>
            </a:r>
            <a:r>
              <a:rPr sz="1200" b="1" spc="-10" dirty="0">
                <a:latin typeface="Calibri"/>
                <a:cs typeface="Calibri"/>
              </a:rPr>
              <a:t>до</a:t>
            </a:r>
            <a:r>
              <a:rPr sz="1200" b="1" spc="-15" dirty="0">
                <a:latin typeface="Calibri"/>
                <a:cs typeface="Calibri"/>
              </a:rPr>
              <a:t>в</a:t>
            </a:r>
            <a:r>
              <a:rPr sz="1200" b="1" spc="-2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10" dirty="0">
                <a:latin typeface="Calibri"/>
                <a:cs typeface="Calibri"/>
              </a:rPr>
              <a:t>н</a:t>
            </a:r>
            <a:r>
              <a:rPr sz="1200" b="1" spc="-2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3809" y="2715625"/>
            <a:ext cx="2364105" cy="7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99800"/>
              </a:lnSpc>
            </a:pPr>
            <a:r>
              <a:rPr sz="1200" b="1" spc="-1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5" dirty="0">
                <a:latin typeface="Calibri"/>
                <a:cs typeface="Calibri"/>
              </a:rPr>
              <a:t>есе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я          </a:t>
            </a:r>
            <a:r>
              <a:rPr sz="1200" b="1" spc="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уд</a:t>
            </a:r>
            <a:r>
              <a:rPr sz="1200" b="1" spc="-20" dirty="0">
                <a:latin typeface="Calibri"/>
                <a:cs typeface="Calibri"/>
              </a:rPr>
              <a:t>о</a:t>
            </a:r>
            <a:r>
              <a:rPr sz="1200" b="1" spc="-10" dirty="0">
                <a:latin typeface="Calibri"/>
                <a:cs typeface="Calibri"/>
              </a:rPr>
              <a:t>б</a:t>
            </a:r>
            <a:r>
              <a:rPr sz="1200" b="1" spc="-5" dirty="0">
                <a:latin typeface="Calibri"/>
                <a:cs typeface="Calibri"/>
              </a:rPr>
              <a:t>ре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ий</a:t>
            </a:r>
            <a:r>
              <a:rPr sz="1200" b="1" dirty="0">
                <a:latin typeface="Calibri"/>
                <a:cs typeface="Calibri"/>
              </a:rPr>
              <a:t>          </a:t>
            </a:r>
            <a:r>
              <a:rPr sz="1200" b="1" spc="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(н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в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spc="-15" dirty="0">
                <a:latin typeface="Calibri"/>
                <a:cs typeface="Calibri"/>
              </a:rPr>
              <a:t>п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л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е 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вы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с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п</a:t>
            </a:r>
            <a:r>
              <a:rPr sz="1200" b="1" spc="-10" dirty="0">
                <a:latin typeface="Calibri"/>
                <a:cs typeface="Calibri"/>
              </a:rPr>
              <a:t>ит</a:t>
            </a:r>
            <a:r>
              <a:rPr sz="1200" b="1" spc="-15" dirty="0">
                <a:latin typeface="Calibri"/>
                <a:cs typeface="Calibri"/>
              </a:rPr>
              <a:t>а</a:t>
            </a:r>
            <a:r>
              <a:rPr sz="1200" b="1" spc="-5" dirty="0">
                <a:latin typeface="Calibri"/>
                <a:cs typeface="Calibri"/>
              </a:rPr>
              <a:t>те</a:t>
            </a:r>
            <a:r>
              <a:rPr sz="1200" b="1" spc="-10" dirty="0">
                <a:latin typeface="Calibri"/>
                <a:cs typeface="Calibri"/>
              </a:rPr>
              <a:t>л</a:t>
            </a:r>
            <a:r>
              <a:rPr sz="1200" b="1" spc="-15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15" dirty="0">
                <a:latin typeface="Calibri"/>
                <a:cs typeface="Calibri"/>
              </a:rPr>
              <a:t>ы</a:t>
            </a:r>
            <a:r>
              <a:rPr sz="1200" b="1" dirty="0">
                <a:latin typeface="Calibri"/>
                <a:cs typeface="Calibri"/>
              </a:rPr>
              <a:t>х эл</a:t>
            </a:r>
            <a:r>
              <a:rPr sz="1200" b="1" spc="-10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ен</a:t>
            </a:r>
            <a:r>
              <a:rPr sz="1200" b="1" spc="-10" dirty="0">
                <a:latin typeface="Calibri"/>
                <a:cs typeface="Calibri"/>
              </a:rPr>
              <a:t>тов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к</a:t>
            </a:r>
            <a:r>
              <a:rPr sz="1200" b="1" spc="-10" dirty="0">
                <a:latin typeface="Calibri"/>
                <a:cs typeface="Calibri"/>
              </a:rPr>
              <a:t>ул</a:t>
            </a:r>
            <a:r>
              <a:rPr sz="1200" b="1" spc="-15" dirty="0">
                <a:latin typeface="Calibri"/>
                <a:cs typeface="Calibri"/>
              </a:rPr>
              <a:t>ь</a:t>
            </a:r>
            <a:r>
              <a:rPr sz="1200" b="1" spc="-5" dirty="0">
                <a:latin typeface="Calibri"/>
                <a:cs typeface="Calibri"/>
              </a:rPr>
              <a:t>т</a:t>
            </a:r>
            <a:r>
              <a:rPr sz="1200" b="1" spc="-20" dirty="0">
                <a:latin typeface="Calibri"/>
                <a:cs typeface="Calibri"/>
              </a:rPr>
              <a:t>у</a:t>
            </a:r>
            <a:r>
              <a:rPr sz="1200" b="1" spc="-5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ой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и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у</a:t>
            </a:r>
            <a:r>
              <a:rPr sz="1200" b="1" spc="-5" dirty="0">
                <a:latin typeface="Calibri"/>
                <a:cs typeface="Calibri"/>
              </a:rPr>
              <a:t>л</a:t>
            </a:r>
            <a:r>
              <a:rPr sz="1200" b="1" spc="-20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ч</a:t>
            </a:r>
            <a:r>
              <a:rPr sz="1200" b="1" spc="-10" dirty="0">
                <a:latin typeface="Calibri"/>
                <a:cs typeface="Calibri"/>
              </a:rPr>
              <a:t>ш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н</a:t>
            </a:r>
            <a:r>
              <a:rPr sz="1200" b="1" spc="-10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е </a:t>
            </a:r>
            <a:r>
              <a:rPr sz="1200" b="1" spc="-15" dirty="0">
                <a:latin typeface="Calibri"/>
                <a:cs typeface="Calibri"/>
              </a:rPr>
              <a:t>ка</a:t>
            </a:r>
            <a:r>
              <a:rPr sz="1200" b="1" spc="-10" dirty="0">
                <a:latin typeface="Calibri"/>
                <a:cs typeface="Calibri"/>
              </a:rPr>
              <a:t>ч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5" dirty="0">
                <a:latin typeface="Calibri"/>
                <a:cs typeface="Calibri"/>
              </a:rPr>
              <a:t>с</a:t>
            </a:r>
            <a:r>
              <a:rPr sz="1200" b="1" spc="-5" dirty="0">
                <a:latin typeface="Calibri"/>
                <a:cs typeface="Calibri"/>
              </a:rPr>
              <a:t>т</a:t>
            </a:r>
            <a:r>
              <a:rPr sz="1200" b="1" spc="-25" dirty="0">
                <a:latin typeface="Calibri"/>
                <a:cs typeface="Calibri"/>
              </a:rPr>
              <a:t>в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п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ч</a:t>
            </a:r>
            <a:r>
              <a:rPr sz="1200" b="1" spc="-15" dirty="0">
                <a:latin typeface="Calibri"/>
                <a:cs typeface="Calibri"/>
              </a:rPr>
              <a:t>вы</a:t>
            </a:r>
            <a:r>
              <a:rPr sz="1200" b="1" spc="-10" dirty="0">
                <a:latin typeface="Calibri"/>
                <a:cs typeface="Calibri"/>
              </a:rPr>
              <a:t>)</a:t>
            </a:r>
            <a:r>
              <a:rPr sz="1200" b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73500" y="764540"/>
            <a:ext cx="2376170" cy="720089"/>
          </a:xfrm>
          <a:custGeom>
            <a:avLst/>
            <a:gdLst/>
            <a:ahLst/>
            <a:cxnLst/>
            <a:rect l="l" t="t" r="r" b="b"/>
            <a:pathLst>
              <a:path w="2376170" h="720089">
                <a:moveTo>
                  <a:pt x="2015489" y="0"/>
                </a:moveTo>
                <a:lnTo>
                  <a:pt x="2015489" y="180339"/>
                </a:lnTo>
                <a:lnTo>
                  <a:pt x="0" y="180339"/>
                </a:lnTo>
                <a:lnTo>
                  <a:pt x="0" y="539750"/>
                </a:lnTo>
                <a:lnTo>
                  <a:pt x="2015489" y="539750"/>
                </a:lnTo>
                <a:lnTo>
                  <a:pt x="2015489" y="720089"/>
                </a:lnTo>
                <a:lnTo>
                  <a:pt x="2376170" y="360680"/>
                </a:lnTo>
                <a:lnTo>
                  <a:pt x="2015489" y="0"/>
                </a:lnTo>
                <a:close/>
              </a:path>
            </a:pathLst>
          </a:custGeom>
          <a:solidFill>
            <a:srgbClr val="00B7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73500" y="764540"/>
            <a:ext cx="2376170" cy="720089"/>
          </a:xfrm>
          <a:custGeom>
            <a:avLst/>
            <a:gdLst/>
            <a:ahLst/>
            <a:cxnLst/>
            <a:rect l="l" t="t" r="r" b="b"/>
            <a:pathLst>
              <a:path w="2376170" h="720089">
                <a:moveTo>
                  <a:pt x="0" y="180339"/>
                </a:moveTo>
                <a:lnTo>
                  <a:pt x="2015489" y="180339"/>
                </a:lnTo>
                <a:lnTo>
                  <a:pt x="2015489" y="0"/>
                </a:lnTo>
                <a:lnTo>
                  <a:pt x="2376170" y="360680"/>
                </a:lnTo>
                <a:lnTo>
                  <a:pt x="2015489" y="720089"/>
                </a:lnTo>
                <a:lnTo>
                  <a:pt x="2015489" y="539750"/>
                </a:lnTo>
                <a:lnTo>
                  <a:pt x="0" y="539750"/>
                </a:lnTo>
                <a:lnTo>
                  <a:pt x="0" y="18033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0230" y="6690359"/>
            <a:ext cx="136461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5" dirty="0">
                <a:latin typeface="Times New Roman"/>
                <a:cs typeface="Times New Roman"/>
              </a:rPr>
              <a:t>11.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800" b="1" spc="5" dirty="0">
                <a:latin typeface="Times New Roman"/>
                <a:cs typeface="Times New Roman"/>
              </a:rPr>
              <a:t>8.</a:t>
            </a:r>
            <a:r>
              <a:rPr sz="800" b="1" dirty="0">
                <a:latin typeface="Times New Roman"/>
                <a:cs typeface="Times New Roman"/>
              </a:rPr>
              <a:t>16 </a:t>
            </a:r>
            <a:r>
              <a:rPr sz="800" b="1" spc="20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- © A</a:t>
            </a:r>
            <a:r>
              <a:rPr sz="800" b="1" spc="-10" dirty="0">
                <a:latin typeface="Times New Roman"/>
                <a:cs typeface="Times New Roman"/>
              </a:rPr>
              <a:t>MA</a:t>
            </a:r>
            <a:r>
              <a:rPr sz="800" b="1" spc="-15" dirty="0">
                <a:latin typeface="Times New Roman"/>
                <a:cs typeface="Times New Roman"/>
              </a:rPr>
              <a:t>ZO</a:t>
            </a:r>
            <a:r>
              <a:rPr sz="800" b="1" dirty="0">
                <a:latin typeface="Times New Roman"/>
                <a:cs typeface="Times New Roman"/>
              </a:rPr>
              <a:t>N</a:t>
            </a:r>
            <a:r>
              <a:rPr sz="800" b="1" spc="-10" dirty="0">
                <a:latin typeface="Times New Roman"/>
                <a:cs typeface="Times New Roman"/>
              </a:rPr>
              <a:t>E</a:t>
            </a:r>
            <a:r>
              <a:rPr sz="800" b="1" spc="5" dirty="0">
                <a:latin typeface="Times New Roman"/>
                <a:cs typeface="Times New Roman"/>
              </a:rPr>
              <a:t> 201</a:t>
            </a:r>
            <a:r>
              <a:rPr sz="800" b="1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381115" y="481965"/>
          <a:ext cx="3416299" cy="3882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/>
                <a:gridCol w="825500"/>
                <a:gridCol w="1654809"/>
              </a:tblGrid>
              <a:tr h="52451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143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227965">
                        <a:lnSpc>
                          <a:spcPct val="101200"/>
                        </a:lnSpc>
                      </a:pPr>
                      <a:r>
                        <a:rPr sz="1400" b="1" spc="5" dirty="0">
                          <a:latin typeface="Calibri"/>
                          <a:cs typeface="Calibri"/>
                        </a:rPr>
                        <a:t>Но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рма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143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 marR="196850">
                        <a:lnSpc>
                          <a:spcPct val="1012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ко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ано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143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069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Na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434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Zn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Cu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0,3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43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143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143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0,3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143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9950" y="4020820"/>
            <a:ext cx="7747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07179" y="980439"/>
            <a:ext cx="5781039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6070" y="1027429"/>
            <a:ext cx="310642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B</a:t>
            </a:r>
            <a:r>
              <a:rPr sz="2800" b="1" dirty="0">
                <a:latin typeface="Arial"/>
                <a:cs typeface="Arial"/>
              </a:rPr>
              <a:t>несен</a:t>
            </a:r>
            <a:r>
              <a:rPr sz="2800" b="1" spc="-35" dirty="0">
                <a:latin typeface="Arial"/>
                <a:cs typeface="Arial"/>
              </a:rPr>
              <a:t>и</a:t>
            </a:r>
            <a:r>
              <a:rPr sz="2800" b="1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ж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30" dirty="0">
                <a:latin typeface="Arial"/>
                <a:cs typeface="Arial"/>
              </a:rPr>
              <a:t>д</a:t>
            </a:r>
            <a:r>
              <a:rPr sz="2800" b="1" spc="5" dirty="0">
                <a:latin typeface="Arial"/>
                <a:cs typeface="Arial"/>
              </a:rPr>
              <a:t>к</a:t>
            </a:r>
            <a:r>
              <a:rPr sz="2800" b="1" spc="-35" dirty="0">
                <a:latin typeface="Arial"/>
                <a:cs typeface="Arial"/>
              </a:rPr>
              <a:t>и</a:t>
            </a:r>
            <a:r>
              <a:rPr sz="2800" b="1" dirty="0">
                <a:latin typeface="Arial"/>
                <a:cs typeface="Arial"/>
              </a:rPr>
              <a:t>х 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spc="-20" dirty="0">
                <a:latin typeface="Arial"/>
                <a:cs typeface="Arial"/>
              </a:rPr>
              <a:t>д</a:t>
            </a:r>
            <a:r>
              <a:rPr sz="2800" b="1" spc="-3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б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ений</a:t>
            </a:r>
            <a:r>
              <a:rPr sz="2800" b="1" spc="-5" dirty="0">
                <a:latin typeface="Arial"/>
                <a:cs typeface="Arial"/>
              </a:rPr>
              <a:t> !</a:t>
            </a:r>
            <a:r>
              <a:rPr sz="2800" b="1" dirty="0"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0230" y="6690359"/>
            <a:ext cx="136461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5" dirty="0">
                <a:latin typeface="Times New Roman"/>
                <a:cs typeface="Times New Roman"/>
              </a:rPr>
              <a:t>11.</a:t>
            </a:r>
            <a:r>
              <a:rPr sz="800" b="1" dirty="0">
                <a:latin typeface="Times New Roman"/>
                <a:cs typeface="Times New Roman"/>
              </a:rPr>
              <a:t>0</a:t>
            </a:r>
            <a:r>
              <a:rPr sz="800" b="1" spc="5" dirty="0">
                <a:latin typeface="Times New Roman"/>
                <a:cs typeface="Times New Roman"/>
              </a:rPr>
              <a:t>8.</a:t>
            </a:r>
            <a:r>
              <a:rPr sz="800" b="1" dirty="0">
                <a:latin typeface="Times New Roman"/>
                <a:cs typeface="Times New Roman"/>
              </a:rPr>
              <a:t>16 </a:t>
            </a:r>
            <a:r>
              <a:rPr sz="800" b="1" spc="20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- © A</a:t>
            </a:r>
            <a:r>
              <a:rPr sz="800" b="1" spc="-10" dirty="0">
                <a:latin typeface="Times New Roman"/>
                <a:cs typeface="Times New Roman"/>
              </a:rPr>
              <a:t>MA</a:t>
            </a:r>
            <a:r>
              <a:rPr sz="800" b="1" spc="-15" dirty="0">
                <a:latin typeface="Times New Roman"/>
                <a:cs typeface="Times New Roman"/>
              </a:rPr>
              <a:t>ZO</a:t>
            </a:r>
            <a:r>
              <a:rPr sz="800" b="1" dirty="0">
                <a:latin typeface="Times New Roman"/>
                <a:cs typeface="Times New Roman"/>
              </a:rPr>
              <a:t>N</a:t>
            </a:r>
            <a:r>
              <a:rPr sz="800" b="1" spc="-10" dirty="0">
                <a:latin typeface="Times New Roman"/>
                <a:cs typeface="Times New Roman"/>
              </a:rPr>
              <a:t>E</a:t>
            </a:r>
            <a:r>
              <a:rPr sz="800" b="1" spc="5" dirty="0">
                <a:latin typeface="Times New Roman"/>
                <a:cs typeface="Times New Roman"/>
              </a:rPr>
              <a:t> 201</a:t>
            </a:r>
            <a:r>
              <a:rPr sz="800" b="1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197610"/>
            <a:ext cx="9906000" cy="566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77489" y="2679700"/>
            <a:ext cx="42513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5" dirty="0">
                <a:latin typeface="Arial"/>
                <a:cs typeface="Arial"/>
              </a:rPr>
              <a:t>С</a:t>
            </a:r>
            <a:r>
              <a:rPr sz="3200" spc="-20" dirty="0">
                <a:latin typeface="Arial"/>
                <a:cs typeface="Arial"/>
              </a:rPr>
              <a:t>п</a:t>
            </a:r>
            <a:r>
              <a:rPr sz="3200" spc="-10" dirty="0">
                <a:latin typeface="Arial"/>
                <a:cs typeface="Arial"/>
              </a:rPr>
              <a:t>а</a:t>
            </a:r>
            <a:r>
              <a:rPr sz="3200" spc="5" dirty="0">
                <a:latin typeface="Arial"/>
                <a:cs typeface="Arial"/>
              </a:rPr>
              <a:t>с</a:t>
            </a:r>
            <a:r>
              <a:rPr sz="3200" spc="-20" dirty="0">
                <a:latin typeface="Arial"/>
                <a:cs typeface="Arial"/>
              </a:rPr>
              <a:t>ибо</a:t>
            </a:r>
            <a:r>
              <a:rPr sz="3200" spc="-10" dirty="0">
                <a:latin typeface="Arial"/>
                <a:cs typeface="Arial"/>
              </a:rPr>
              <a:t> з</a:t>
            </a:r>
            <a:r>
              <a:rPr sz="3200" dirty="0">
                <a:latin typeface="Arial"/>
                <a:cs typeface="Arial"/>
              </a:rPr>
              <a:t>а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вн</a:t>
            </a:r>
            <a:r>
              <a:rPr sz="3200" spc="-10" dirty="0">
                <a:latin typeface="Arial"/>
                <a:cs typeface="Arial"/>
              </a:rPr>
              <a:t>и</a:t>
            </a:r>
            <a:r>
              <a:rPr sz="3200" spc="-20" dirty="0">
                <a:latin typeface="Arial"/>
                <a:cs typeface="Arial"/>
              </a:rPr>
              <a:t>м</a:t>
            </a:r>
            <a:r>
              <a:rPr sz="3200" dirty="0">
                <a:latin typeface="Arial"/>
                <a:cs typeface="Arial"/>
              </a:rPr>
              <a:t>а</a:t>
            </a:r>
            <a:r>
              <a:rPr sz="3200" spc="-10" dirty="0">
                <a:latin typeface="Arial"/>
                <a:cs typeface="Arial"/>
              </a:rPr>
              <a:t>н</a:t>
            </a:r>
            <a:r>
              <a:rPr sz="3200" spc="-20" dirty="0">
                <a:latin typeface="Arial"/>
                <a:cs typeface="Arial"/>
              </a:rPr>
              <a:t>и</a:t>
            </a:r>
            <a:r>
              <a:rPr sz="3200" spc="-35" dirty="0">
                <a:latin typeface="Arial"/>
                <a:cs typeface="Arial"/>
              </a:rPr>
              <a:t>е</a:t>
            </a:r>
            <a:r>
              <a:rPr sz="3200" spc="-10" dirty="0">
                <a:latin typeface="Arial"/>
                <a:cs typeface="Arial"/>
              </a:rPr>
              <a:t>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0410" y="3246120"/>
            <a:ext cx="3521710" cy="264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3200" y="2527300"/>
            <a:ext cx="2019300" cy="3185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5460" y="453390"/>
            <a:ext cx="3851910" cy="2887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56730" y="6687819"/>
            <a:ext cx="2932430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950">
              <a:lnSpc>
                <a:spcPts val="950"/>
              </a:lnSpc>
            </a:pPr>
            <a:r>
              <a:rPr sz="800" spc="-10" dirty="0">
                <a:latin typeface="Arial"/>
                <a:cs typeface="Arial"/>
              </a:rPr>
              <a:t>С</a:t>
            </a:r>
            <a:r>
              <a:rPr sz="800" dirty="0">
                <a:latin typeface="Arial"/>
                <a:cs typeface="Arial"/>
              </a:rPr>
              <a:t>тр</a:t>
            </a:r>
            <a:r>
              <a:rPr sz="800" spc="-5" dirty="0">
                <a:latin typeface="Arial"/>
                <a:cs typeface="Arial"/>
              </a:rPr>
              <a:t>а</a:t>
            </a:r>
            <a:r>
              <a:rPr sz="800" spc="5" dirty="0">
                <a:latin typeface="Arial"/>
                <a:cs typeface="Arial"/>
              </a:rPr>
              <a:t>н</a:t>
            </a:r>
            <a:r>
              <a:rPr sz="800" spc="-15" dirty="0">
                <a:latin typeface="Arial"/>
                <a:cs typeface="Arial"/>
              </a:rPr>
              <a:t>и</a:t>
            </a:r>
            <a:r>
              <a:rPr sz="800" spc="-5" dirty="0">
                <a:latin typeface="Arial"/>
                <a:cs typeface="Arial"/>
              </a:rPr>
              <a:t>ца: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320" y="6690359"/>
            <a:ext cx="3815079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320" y="3863340"/>
            <a:ext cx="3815079" cy="2960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89" y="469900"/>
            <a:ext cx="3891279" cy="1932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90590" y="496569"/>
            <a:ext cx="3818890" cy="2843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5750" y="453390"/>
            <a:ext cx="1892300" cy="14185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129" y="4855209"/>
            <a:ext cx="3023870" cy="1976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56730" y="4611370"/>
            <a:ext cx="2932429" cy="2197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8000" y="2654300"/>
            <a:ext cx="2952750" cy="21742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320" y="2395220"/>
            <a:ext cx="3844290" cy="14846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34620">
              <a:lnSpc>
                <a:spcPct val="100000"/>
              </a:lnSpc>
            </a:pPr>
            <a:r>
              <a:rPr spc="-20" dirty="0"/>
              <a:t>Т</a:t>
            </a:r>
            <a:r>
              <a:rPr spc="-30" dirty="0"/>
              <a:t>е</a:t>
            </a:r>
            <a:r>
              <a:rPr spc="5" dirty="0"/>
              <a:t>н</a:t>
            </a:r>
            <a:r>
              <a:rPr spc="-30" dirty="0"/>
              <a:t>д</a:t>
            </a:r>
            <a:r>
              <a:rPr dirty="0"/>
              <a:t>е</a:t>
            </a:r>
            <a:r>
              <a:rPr spc="5" dirty="0"/>
              <a:t>н</a:t>
            </a:r>
            <a:r>
              <a:rPr spc="-35" dirty="0"/>
              <a:t>ц</a:t>
            </a:r>
            <a:r>
              <a:rPr spc="-20" dirty="0"/>
              <a:t>ии</a:t>
            </a:r>
            <a:r>
              <a:rPr spc="-15" dirty="0"/>
              <a:t> </a:t>
            </a:r>
            <a:r>
              <a:rPr spc="-20" dirty="0"/>
              <a:t>и</a:t>
            </a:r>
            <a:r>
              <a:rPr spc="-5" dirty="0"/>
              <a:t> </a:t>
            </a:r>
            <a:r>
              <a:rPr spc="-35" dirty="0"/>
              <a:t>в</a:t>
            </a:r>
            <a:r>
              <a:rPr dirty="0"/>
              <a:t>ы</a:t>
            </a:r>
            <a:r>
              <a:rPr spc="5" dirty="0"/>
              <a:t>з</a:t>
            </a:r>
            <a:r>
              <a:rPr spc="-35" dirty="0"/>
              <a:t>ов</a:t>
            </a:r>
            <a:r>
              <a:rPr dirty="0"/>
              <a:t>ы: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327659" y="1510029"/>
            <a:ext cx="7484745" cy="470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940" indent="-396240">
              <a:lnSpc>
                <a:spcPct val="100000"/>
              </a:lnSpc>
              <a:buFont typeface="Arial"/>
              <a:buAutoNum type="arabicPeriod"/>
              <a:tabLst>
                <a:tab pos="408940" algn="l"/>
              </a:tabLst>
            </a:pPr>
            <a:r>
              <a:rPr sz="2800" b="1" spc="-40" dirty="0">
                <a:latin typeface="Arial"/>
                <a:cs typeface="Arial"/>
              </a:rPr>
              <a:t>П</a:t>
            </a:r>
            <a:r>
              <a:rPr sz="2800" b="1" dirty="0">
                <a:latin typeface="Arial"/>
                <a:cs typeface="Arial"/>
              </a:rPr>
              <a:t>ерспек</a:t>
            </a:r>
            <a:r>
              <a:rPr sz="2800" b="1" spc="-60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ивные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ь</a:t>
            </a:r>
            <a:r>
              <a:rPr sz="2800" b="1" spc="-60" dirty="0">
                <a:latin typeface="Arial"/>
                <a:cs typeface="Arial"/>
              </a:rPr>
              <a:t>т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dirty="0">
                <a:latin typeface="Arial"/>
                <a:cs typeface="Arial"/>
              </a:rPr>
              <a:t>ы</a:t>
            </a:r>
            <a:endParaRPr sz="28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Font typeface="Arial"/>
              <a:buAutoNum type="arabicPeriod"/>
              <a:tabLst>
                <a:tab pos="926465" algn="l"/>
              </a:tabLst>
            </a:pPr>
            <a:r>
              <a:rPr sz="2800" spc="-20" dirty="0">
                <a:latin typeface="Arial"/>
                <a:cs typeface="Arial"/>
              </a:rPr>
              <a:t>К</a:t>
            </a:r>
            <a:r>
              <a:rPr sz="2800" spc="-10" dirty="0">
                <a:latin typeface="Arial"/>
                <a:cs typeface="Arial"/>
              </a:rPr>
              <a:t>у</a:t>
            </a:r>
            <a:r>
              <a:rPr sz="2800" spc="-20" dirty="0">
                <a:latin typeface="Arial"/>
                <a:cs typeface="Arial"/>
              </a:rPr>
              <a:t>к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10" dirty="0">
                <a:latin typeface="Arial"/>
                <a:cs typeface="Arial"/>
              </a:rPr>
              <a:t>р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5" dirty="0">
                <a:latin typeface="Arial"/>
                <a:cs typeface="Arial"/>
              </a:rPr>
              <a:t>з</a:t>
            </a:r>
            <a:r>
              <a:rPr sz="2800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spc="-20" dirty="0">
                <a:latin typeface="Arial"/>
                <a:cs typeface="Arial"/>
              </a:rPr>
              <a:t>к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20" dirty="0">
                <a:latin typeface="Arial"/>
                <a:cs typeface="Arial"/>
              </a:rPr>
              <a:t>к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dirty="0">
                <a:latin typeface="Arial"/>
                <a:cs typeface="Arial"/>
              </a:rPr>
              <a:t>ру</a:t>
            </a:r>
            <a:r>
              <a:rPr sz="2800" spc="-5" dirty="0">
                <a:latin typeface="Arial"/>
                <a:cs typeface="Arial"/>
              </a:rPr>
              <a:t>з</a:t>
            </a:r>
            <a:r>
              <a:rPr sz="2800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</a:t>
            </a:r>
            <a:r>
              <a:rPr sz="2800" spc="-5" dirty="0">
                <a:latin typeface="Arial"/>
                <a:cs typeface="Arial"/>
              </a:rPr>
              <a:t> з</a:t>
            </a:r>
            <a:r>
              <a:rPr sz="2800" spc="10" dirty="0">
                <a:latin typeface="Arial"/>
                <a:cs typeface="Arial"/>
              </a:rPr>
              <a:t>е</a:t>
            </a:r>
            <a:r>
              <a:rPr sz="2800" dirty="0">
                <a:latin typeface="Arial"/>
                <a:cs typeface="Arial"/>
              </a:rPr>
              <a:t>р</a:t>
            </a:r>
            <a:r>
              <a:rPr sz="2800" spc="-10" dirty="0">
                <a:latin typeface="Arial"/>
                <a:cs typeface="Arial"/>
              </a:rPr>
              <a:t>н</a:t>
            </a:r>
            <a:r>
              <a:rPr sz="2800" dirty="0">
                <a:latin typeface="Arial"/>
                <a:cs typeface="Arial"/>
              </a:rPr>
              <a:t>о)</a:t>
            </a:r>
            <a:endParaRPr sz="2800">
              <a:latin typeface="Arial"/>
              <a:cs typeface="Arial"/>
            </a:endParaRPr>
          </a:p>
          <a:p>
            <a:pPr marL="927100" lvl="1" indent="-457200">
              <a:lnSpc>
                <a:spcPts val="3350"/>
              </a:lnSpc>
              <a:buFont typeface="Arial"/>
              <a:buAutoNum type="arabicPeriod"/>
              <a:tabLst>
                <a:tab pos="926465" algn="l"/>
              </a:tabLst>
            </a:pPr>
            <a:r>
              <a:rPr sz="2800" dirty="0">
                <a:latin typeface="Arial"/>
                <a:cs typeface="Arial"/>
              </a:rPr>
              <a:t>Лен</a:t>
            </a:r>
            <a:endParaRPr sz="28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Font typeface="Arial"/>
              <a:buAutoNum type="arabicPeriod"/>
              <a:tabLst>
                <a:tab pos="926465" algn="l"/>
              </a:tabLst>
            </a:pPr>
            <a:r>
              <a:rPr sz="2800" spc="-5" dirty="0">
                <a:latin typeface="Arial"/>
                <a:cs typeface="Arial"/>
              </a:rPr>
              <a:t>С</a:t>
            </a:r>
            <a:r>
              <a:rPr sz="2800" dirty="0">
                <a:latin typeface="Arial"/>
                <a:cs typeface="Arial"/>
              </a:rPr>
              <a:t>орго</a:t>
            </a:r>
            <a:endParaRPr sz="28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Font typeface="Arial"/>
              <a:buAutoNum type="arabicPeriod"/>
              <a:tabLst>
                <a:tab pos="926465" algn="l"/>
              </a:tabLst>
            </a:pPr>
            <a:r>
              <a:rPr sz="2800" spc="-30" dirty="0">
                <a:latin typeface="Arial"/>
                <a:cs typeface="Arial"/>
              </a:rPr>
              <a:t>Ч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10" dirty="0">
                <a:latin typeface="Arial"/>
                <a:cs typeface="Arial"/>
              </a:rPr>
              <a:t>ч</a:t>
            </a:r>
            <a:r>
              <a:rPr sz="2800" spc="-20" dirty="0">
                <a:latin typeface="Arial"/>
                <a:cs typeface="Arial"/>
              </a:rPr>
              <a:t>ев</a:t>
            </a:r>
            <a:r>
              <a:rPr sz="2800" spc="-30" dirty="0">
                <a:latin typeface="Arial"/>
                <a:cs typeface="Arial"/>
              </a:rPr>
              <a:t>и</a:t>
            </a:r>
            <a:r>
              <a:rPr sz="2800" spc="-25" dirty="0">
                <a:latin typeface="Arial"/>
                <a:cs typeface="Arial"/>
              </a:rPr>
              <a:t>ц</a:t>
            </a:r>
            <a:r>
              <a:rPr sz="2800" dirty="0"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Font typeface="Arial"/>
              <a:buAutoNum type="arabicPeriod"/>
              <a:tabLst>
                <a:tab pos="926465" algn="l"/>
              </a:tabLst>
            </a:pPr>
            <a:r>
              <a:rPr sz="2800" spc="-35" dirty="0">
                <a:latin typeface="Arial"/>
                <a:cs typeface="Arial"/>
              </a:rPr>
              <a:t>О</a:t>
            </a:r>
            <a:r>
              <a:rPr sz="2800" dirty="0">
                <a:latin typeface="Arial"/>
                <a:cs typeface="Arial"/>
              </a:rPr>
              <a:t>з</a:t>
            </a:r>
            <a:r>
              <a:rPr sz="2800" spc="-25" dirty="0">
                <a:latin typeface="Arial"/>
                <a:cs typeface="Arial"/>
              </a:rPr>
              <a:t>им</a:t>
            </a:r>
            <a:r>
              <a:rPr sz="2800" spc="-20" dirty="0">
                <a:latin typeface="Arial"/>
                <a:cs typeface="Arial"/>
              </a:rPr>
              <a:t>ая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dirty="0">
                <a:latin typeface="Arial"/>
                <a:cs typeface="Arial"/>
              </a:rPr>
              <a:t>ше</a:t>
            </a:r>
            <a:r>
              <a:rPr sz="2800" spc="-10" dirty="0">
                <a:latin typeface="Arial"/>
                <a:cs typeface="Arial"/>
              </a:rPr>
              <a:t>н</a:t>
            </a:r>
            <a:r>
              <a:rPr sz="2800" spc="-25" dirty="0">
                <a:latin typeface="Arial"/>
                <a:cs typeface="Arial"/>
              </a:rPr>
              <a:t>иц</a:t>
            </a:r>
            <a:r>
              <a:rPr sz="2800" dirty="0"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1.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Эффек</a:t>
            </a:r>
            <a:r>
              <a:rPr sz="2800" b="1" spc="-60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35" dirty="0">
                <a:latin typeface="Arial"/>
                <a:cs typeface="Arial"/>
              </a:rPr>
              <a:t>в</a:t>
            </a:r>
            <a:r>
              <a:rPr sz="2800" b="1" spc="5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ы</a:t>
            </a:r>
            <a:r>
              <a:rPr sz="2800" b="1" spc="-20" dirty="0">
                <a:latin typeface="Arial"/>
                <a:cs typeface="Arial"/>
              </a:rPr>
              <a:t>й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кон</a:t>
            </a:r>
            <a:r>
              <a:rPr sz="2800" b="1" spc="-60" dirty="0">
                <a:latin typeface="Arial"/>
                <a:cs typeface="Arial"/>
              </a:rPr>
              <a:t>т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dirty="0">
                <a:latin typeface="Arial"/>
                <a:cs typeface="Arial"/>
              </a:rPr>
              <a:t>о</a:t>
            </a:r>
            <a:r>
              <a:rPr sz="2800" b="1" spc="-15" dirty="0">
                <a:latin typeface="Arial"/>
                <a:cs typeface="Arial"/>
              </a:rPr>
              <a:t>л</a:t>
            </a:r>
            <a:r>
              <a:rPr sz="2800" b="1" spc="-20" dirty="0">
                <a:latin typeface="Arial"/>
                <a:cs typeface="Arial"/>
              </a:rPr>
              <a:t>ь</a:t>
            </a:r>
            <a:r>
              <a:rPr sz="2800" b="1" spc="-5" dirty="0">
                <a:latin typeface="Arial"/>
                <a:cs typeface="Arial"/>
              </a:rPr>
              <a:t> з</a:t>
            </a:r>
            <a:r>
              <a:rPr sz="2800" b="1" dirty="0">
                <a:latin typeface="Arial"/>
                <a:cs typeface="Arial"/>
              </a:rPr>
              <a:t>а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со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dirty="0">
                <a:latin typeface="Arial"/>
                <a:cs typeface="Arial"/>
              </a:rPr>
              <a:t>н</a:t>
            </a:r>
            <a:r>
              <a:rPr sz="2800" b="1" spc="-5" dirty="0">
                <a:latin typeface="Arial"/>
                <a:cs typeface="Arial"/>
              </a:rPr>
              <a:t>я</a:t>
            </a:r>
            <a:r>
              <a:rPr sz="2800" b="1" spc="5" dirty="0">
                <a:latin typeface="Arial"/>
                <a:cs typeface="Arial"/>
              </a:rPr>
              <a:t>к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-4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59"/>
              </a:spcBef>
            </a:pPr>
            <a:endParaRPr sz="1300"/>
          </a:p>
          <a:p>
            <a:pPr marL="12700" marR="6350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3. </a:t>
            </a:r>
            <a:r>
              <a:rPr sz="2800" b="1" spc="-25" dirty="0">
                <a:latin typeface="Arial"/>
                <a:cs typeface="Arial"/>
              </a:rPr>
              <a:t>Л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spc="-25" dirty="0">
                <a:latin typeface="Arial"/>
                <a:cs typeface="Arial"/>
              </a:rPr>
              <a:t>ч</a:t>
            </a:r>
            <a:r>
              <a:rPr sz="2800" b="1" spc="-5" dirty="0">
                <a:latin typeface="Arial"/>
                <a:cs typeface="Arial"/>
              </a:rPr>
              <a:t>ш</a:t>
            </a:r>
            <a:r>
              <a:rPr sz="2800" b="1" dirty="0">
                <a:latin typeface="Arial"/>
                <a:cs typeface="Arial"/>
              </a:rPr>
              <a:t>ее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пи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ан</a:t>
            </a:r>
            <a:r>
              <a:rPr sz="2800" b="1" spc="-35" dirty="0">
                <a:latin typeface="Arial"/>
                <a:cs typeface="Arial"/>
              </a:rPr>
              <a:t>и</a:t>
            </a:r>
            <a:r>
              <a:rPr sz="2800" b="1" dirty="0">
                <a:latin typeface="Arial"/>
                <a:cs typeface="Arial"/>
              </a:rPr>
              <a:t>е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spc="-20" dirty="0">
                <a:latin typeface="Arial"/>
                <a:cs typeface="Arial"/>
              </a:rPr>
              <a:t>ль</a:t>
            </a:r>
            <a:r>
              <a:rPr sz="2800" b="1" spc="-80" dirty="0">
                <a:latin typeface="Arial"/>
                <a:cs typeface="Arial"/>
              </a:rPr>
              <a:t>т</a:t>
            </a:r>
            <a:r>
              <a:rPr sz="2800" b="1" spc="-30" dirty="0">
                <a:latin typeface="Arial"/>
                <a:cs typeface="Arial"/>
              </a:rPr>
              <a:t>у</a:t>
            </a:r>
            <a:r>
              <a:rPr sz="2800" b="1" spc="-20" dirty="0">
                <a:latin typeface="Arial"/>
                <a:cs typeface="Arial"/>
              </a:rPr>
              <a:t>р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пи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dirty="0">
                <a:latin typeface="Arial"/>
                <a:cs typeface="Arial"/>
              </a:rPr>
              <a:t>ел</a:t>
            </a:r>
            <a:r>
              <a:rPr sz="2800" b="1" spc="-15" dirty="0">
                <a:latin typeface="Arial"/>
                <a:cs typeface="Arial"/>
              </a:rPr>
              <a:t>ь</a:t>
            </a:r>
            <a:r>
              <a:rPr sz="2800" b="1" spc="-20" dirty="0">
                <a:latin typeface="Arial"/>
                <a:cs typeface="Arial"/>
              </a:rPr>
              <a:t>ными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эле</a:t>
            </a:r>
            <a:r>
              <a:rPr sz="2800" b="1" spc="-15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ен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-40" dirty="0">
                <a:latin typeface="Arial"/>
                <a:cs typeface="Arial"/>
              </a:rPr>
              <a:t>м</a:t>
            </a:r>
            <a:r>
              <a:rPr sz="2800" b="1" spc="-20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3589" y="215900"/>
            <a:ext cx="5797550" cy="642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29980" y="6687819"/>
            <a:ext cx="655955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С</a:t>
            </a:r>
            <a:r>
              <a:rPr sz="800" dirty="0">
                <a:latin typeface="Arial"/>
                <a:cs typeface="Arial"/>
              </a:rPr>
              <a:t>тр</a:t>
            </a:r>
            <a:r>
              <a:rPr sz="800" spc="-5" dirty="0">
                <a:latin typeface="Arial"/>
                <a:cs typeface="Arial"/>
              </a:rPr>
              <a:t>а</a:t>
            </a:r>
            <a:r>
              <a:rPr sz="800" spc="5" dirty="0">
                <a:latin typeface="Arial"/>
                <a:cs typeface="Arial"/>
              </a:rPr>
              <a:t>н</a:t>
            </a:r>
            <a:r>
              <a:rPr sz="800" spc="-15" dirty="0">
                <a:latin typeface="Arial"/>
                <a:cs typeface="Arial"/>
              </a:rPr>
              <a:t>и</a:t>
            </a:r>
            <a:r>
              <a:rPr sz="800" spc="-5" dirty="0">
                <a:latin typeface="Arial"/>
                <a:cs typeface="Arial"/>
              </a:rPr>
              <a:t>ца: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15619"/>
            <a:ext cx="9906000" cy="634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83540"/>
            <a:ext cx="9906000" cy="647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558029" y="57150"/>
            <a:ext cx="5347970" cy="677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983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9"/>
              </a:spcBef>
            </a:pPr>
            <a:endParaRPr sz="1200"/>
          </a:p>
          <a:p>
            <a:pPr marR="526415" algn="r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С</a:t>
            </a:r>
            <a:r>
              <a:rPr sz="800" dirty="0">
                <a:latin typeface="Arial"/>
                <a:cs typeface="Arial"/>
              </a:rPr>
              <a:t>тр</a:t>
            </a:r>
            <a:r>
              <a:rPr sz="800" spc="-5" dirty="0">
                <a:latin typeface="Arial"/>
                <a:cs typeface="Arial"/>
              </a:rPr>
              <a:t>а</a:t>
            </a:r>
            <a:r>
              <a:rPr sz="800" spc="5" dirty="0">
                <a:latin typeface="Arial"/>
                <a:cs typeface="Arial"/>
              </a:rPr>
              <a:t>н</a:t>
            </a:r>
            <a:r>
              <a:rPr sz="800" spc="-15" dirty="0">
                <a:latin typeface="Arial"/>
                <a:cs typeface="Arial"/>
              </a:rPr>
              <a:t>и</a:t>
            </a:r>
            <a:r>
              <a:rPr sz="800" spc="-5" dirty="0">
                <a:latin typeface="Arial"/>
                <a:cs typeface="Arial"/>
              </a:rPr>
              <a:t>ца: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58029" y="1270"/>
            <a:ext cx="5347970" cy="6828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5270" y="657016"/>
            <a:ext cx="4032885" cy="384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984250" indent="-457200">
              <a:lnSpc>
                <a:spcPct val="99900"/>
              </a:lnSpc>
              <a:tabLst>
                <a:tab pos="469265" algn="l"/>
              </a:tabLst>
            </a:pPr>
            <a:r>
              <a:rPr sz="2800" spc="-15" dirty="0">
                <a:latin typeface="Arial"/>
                <a:cs typeface="Arial"/>
              </a:rPr>
              <a:t>1.	</a:t>
            </a:r>
            <a:r>
              <a:rPr sz="2800" spc="-40" dirty="0">
                <a:latin typeface="Arial"/>
                <a:cs typeface="Arial"/>
              </a:rPr>
              <a:t>П</a:t>
            </a:r>
            <a:r>
              <a:rPr sz="2800" dirty="0">
                <a:latin typeface="Arial"/>
                <a:cs typeface="Arial"/>
              </a:rPr>
              <a:t>ер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spc="-20" dirty="0">
                <a:latin typeface="Arial"/>
                <a:cs typeface="Arial"/>
              </a:rPr>
              <a:t>ек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0" dirty="0">
                <a:latin typeface="Arial"/>
                <a:cs typeface="Arial"/>
              </a:rPr>
              <a:t>н</a:t>
            </a:r>
            <a:r>
              <a:rPr sz="2800" spc="-20" dirty="0">
                <a:latin typeface="Arial"/>
                <a:cs typeface="Arial"/>
              </a:rPr>
              <a:t>ые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к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25" dirty="0">
                <a:latin typeface="Arial"/>
                <a:cs typeface="Arial"/>
              </a:rPr>
              <a:t>ь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20" dirty="0">
                <a:latin typeface="Arial"/>
                <a:cs typeface="Arial"/>
              </a:rPr>
              <a:t>ры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С</a:t>
            </a:r>
            <a:r>
              <a:rPr sz="2800" spc="10" dirty="0">
                <a:latin typeface="Arial"/>
                <a:cs typeface="Arial"/>
              </a:rPr>
              <a:t>о</a:t>
            </a:r>
            <a:r>
              <a:rPr sz="2800" dirty="0">
                <a:latin typeface="Arial"/>
                <a:cs typeface="Arial"/>
              </a:rPr>
              <a:t>рго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69900" marR="635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В</a:t>
            </a:r>
            <a:r>
              <a:rPr sz="2800" spc="-40" dirty="0">
                <a:latin typeface="Arial"/>
                <a:cs typeface="Arial"/>
              </a:rPr>
              <a:t>ы</a:t>
            </a:r>
            <a:r>
              <a:rPr sz="2800" dirty="0">
                <a:latin typeface="Arial"/>
                <a:cs typeface="Arial"/>
              </a:rPr>
              <a:t>ращ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0" dirty="0">
                <a:latin typeface="Arial"/>
                <a:cs typeface="Arial"/>
              </a:rPr>
              <a:t>а</a:t>
            </a:r>
            <a:r>
              <a:rPr sz="2800" spc="1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-15" dirty="0">
                <a:latin typeface="Arial"/>
                <a:cs typeface="Arial"/>
              </a:rPr>
              <a:t>ся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 </a:t>
            </a:r>
            <a:r>
              <a:rPr sz="2800" spc="-15" dirty="0">
                <a:latin typeface="Arial"/>
                <a:cs typeface="Arial"/>
              </a:rPr>
              <a:t>са</a:t>
            </a:r>
            <a:r>
              <a:rPr sz="2800" spc="-25" dirty="0">
                <a:latin typeface="Arial"/>
                <a:cs typeface="Arial"/>
              </a:rPr>
              <a:t>м</a:t>
            </a:r>
            <a:r>
              <a:rPr sz="2800" spc="-20" dirty="0">
                <a:latin typeface="Arial"/>
                <a:cs typeface="Arial"/>
              </a:rPr>
              <a:t>ых</a:t>
            </a:r>
            <a:r>
              <a:rPr sz="2800" spc="-5" dirty="0">
                <a:latin typeface="Arial"/>
                <a:cs typeface="Arial"/>
              </a:rPr>
              <a:t> з</a:t>
            </a:r>
            <a:r>
              <a:rPr sz="2800" spc="10" dirty="0">
                <a:latin typeface="Arial"/>
                <a:cs typeface="Arial"/>
              </a:rPr>
              <a:t>а</a:t>
            </a:r>
            <a:r>
              <a:rPr sz="2800" dirty="0">
                <a:latin typeface="Arial"/>
                <a:cs typeface="Arial"/>
              </a:rPr>
              <a:t>суш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5" dirty="0">
                <a:latin typeface="Arial"/>
                <a:cs typeface="Arial"/>
              </a:rPr>
              <a:t>ы</a:t>
            </a:r>
            <a:r>
              <a:rPr sz="2800" dirty="0">
                <a:latin typeface="Arial"/>
                <a:cs typeface="Arial"/>
              </a:rPr>
              <a:t>х 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ерр</a:t>
            </a:r>
            <a:r>
              <a:rPr sz="2800" spc="-10" dirty="0">
                <a:latin typeface="Arial"/>
                <a:cs typeface="Arial"/>
              </a:rPr>
              <a:t>и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spc="-20" dirty="0">
                <a:latin typeface="Arial"/>
                <a:cs typeface="Arial"/>
              </a:rPr>
              <a:t>ор</a:t>
            </a:r>
            <a:r>
              <a:rPr sz="2800" spc="-30" dirty="0">
                <a:latin typeface="Arial"/>
                <a:cs typeface="Arial"/>
              </a:rPr>
              <a:t>ия</a:t>
            </a:r>
            <a:r>
              <a:rPr sz="2800" dirty="0">
                <a:latin typeface="Arial"/>
                <a:cs typeface="Arial"/>
              </a:rPr>
              <a:t>х </a:t>
            </a:r>
            <a:r>
              <a:rPr sz="2800" spc="-30" dirty="0">
                <a:latin typeface="Arial"/>
                <a:cs typeface="Arial"/>
              </a:rPr>
              <a:t>В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20" dirty="0">
                <a:latin typeface="Arial"/>
                <a:cs typeface="Arial"/>
              </a:rPr>
              <a:t>ик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х равн</a:t>
            </a:r>
            <a:r>
              <a:rPr sz="2800" spc="-3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н 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spc="-5" dirty="0">
                <a:latin typeface="Arial"/>
                <a:cs typeface="Arial"/>
              </a:rPr>
              <a:t>С</a:t>
            </a:r>
            <a:r>
              <a:rPr sz="2800" spc="-40" dirty="0">
                <a:latin typeface="Arial"/>
                <a:cs typeface="Arial"/>
              </a:rPr>
              <a:t>Ш</a:t>
            </a:r>
            <a:r>
              <a:rPr sz="2800" spc="-30" dirty="0">
                <a:latin typeface="Arial"/>
                <a:cs typeface="Arial"/>
              </a:rPr>
              <a:t>А</a:t>
            </a:r>
            <a:r>
              <a:rPr sz="280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4620" y="656590"/>
            <a:ext cx="537210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40" dirty="0">
                <a:latin typeface="Arial"/>
                <a:cs typeface="Arial"/>
              </a:rPr>
              <a:t>П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spc="10" dirty="0">
                <a:latin typeface="Arial"/>
                <a:cs typeface="Arial"/>
              </a:rPr>
              <a:t>с</a:t>
            </a:r>
            <a:r>
              <a:rPr sz="2800" b="1" dirty="0">
                <a:latin typeface="Arial"/>
                <a:cs typeface="Arial"/>
              </a:rPr>
              <a:t>пек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35" dirty="0">
                <a:latin typeface="Arial"/>
                <a:cs typeface="Arial"/>
              </a:rPr>
              <a:t>в</a:t>
            </a:r>
            <a:r>
              <a:rPr sz="2800" b="1" spc="5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ы</a:t>
            </a:r>
            <a:r>
              <a:rPr sz="2800" b="1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к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ь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-30" dirty="0">
                <a:latin typeface="Arial"/>
                <a:cs typeface="Arial"/>
              </a:rPr>
              <a:t>у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dirty="0">
                <a:latin typeface="Arial"/>
                <a:cs typeface="Arial"/>
              </a:rPr>
              <a:t>ы</a:t>
            </a:r>
            <a:endParaRPr sz="280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</a:pPr>
            <a:r>
              <a:rPr sz="2800" b="1" spc="-15" dirty="0">
                <a:latin typeface="Arial"/>
                <a:cs typeface="Arial"/>
              </a:rPr>
              <a:t>1. 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spc="5" dirty="0">
                <a:latin typeface="Arial"/>
                <a:cs typeface="Arial"/>
              </a:rPr>
              <a:t>к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spc="-20" dirty="0">
                <a:latin typeface="Arial"/>
                <a:cs typeface="Arial"/>
              </a:rPr>
              <a:t>р</a:t>
            </a:r>
            <a:r>
              <a:rPr sz="2800" b="1" spc="-60" dirty="0">
                <a:latin typeface="Arial"/>
                <a:cs typeface="Arial"/>
              </a:rPr>
              <a:t>у</a:t>
            </a:r>
            <a:r>
              <a:rPr sz="2800" b="1" spc="-5" dirty="0">
                <a:latin typeface="Arial"/>
                <a:cs typeface="Arial"/>
              </a:rPr>
              <a:t>з</a:t>
            </a:r>
            <a:r>
              <a:rPr sz="2800" b="1" dirty="0">
                <a:latin typeface="Arial"/>
                <a:cs typeface="Arial"/>
              </a:rPr>
              <a:t>а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spc="-20" dirty="0">
                <a:latin typeface="Arial"/>
                <a:cs typeface="Arial"/>
              </a:rPr>
              <a:t>к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20" dirty="0">
                <a:latin typeface="Arial"/>
                <a:cs typeface="Arial"/>
              </a:rPr>
              <a:t>к</a:t>
            </a:r>
            <a:r>
              <a:rPr sz="2800" dirty="0">
                <a:latin typeface="Arial"/>
                <a:cs typeface="Arial"/>
              </a:rPr>
              <a:t>у</a:t>
            </a:r>
            <a:r>
              <a:rPr sz="2800" spc="10" dirty="0">
                <a:latin typeface="Arial"/>
                <a:cs typeface="Arial"/>
              </a:rPr>
              <a:t>р</a:t>
            </a:r>
            <a:r>
              <a:rPr sz="2800" dirty="0">
                <a:latin typeface="Arial"/>
                <a:cs typeface="Arial"/>
              </a:rPr>
              <a:t>у</a:t>
            </a:r>
            <a:r>
              <a:rPr sz="2800" spc="-5" dirty="0">
                <a:latin typeface="Arial"/>
                <a:cs typeface="Arial"/>
              </a:rPr>
              <a:t>з</a:t>
            </a:r>
            <a:r>
              <a:rPr sz="2800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</a:t>
            </a:r>
            <a:r>
              <a:rPr sz="2800" spc="-5" dirty="0">
                <a:latin typeface="Arial"/>
                <a:cs typeface="Arial"/>
              </a:rPr>
              <a:t> з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10" dirty="0">
                <a:latin typeface="Arial"/>
                <a:cs typeface="Arial"/>
              </a:rPr>
              <a:t>р</a:t>
            </a:r>
            <a:r>
              <a:rPr sz="2800" spc="-10" dirty="0">
                <a:latin typeface="Arial"/>
                <a:cs typeface="Arial"/>
              </a:rPr>
              <a:t>н</a:t>
            </a:r>
            <a:r>
              <a:rPr sz="2800" dirty="0">
                <a:latin typeface="Arial"/>
                <a:cs typeface="Arial"/>
              </a:rPr>
              <a:t>о)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6900" y="1951989"/>
            <a:ext cx="4201160" cy="846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3350"/>
              </a:lnSpc>
            </a:pPr>
            <a:r>
              <a:rPr sz="2800" spc="-20" dirty="0">
                <a:latin typeface="Arial"/>
                <a:cs typeface="Arial"/>
              </a:rPr>
              <a:t>Пре</a:t>
            </a:r>
            <a:r>
              <a:rPr sz="2800" spc="-30" dirty="0">
                <a:latin typeface="Arial"/>
                <a:cs typeface="Arial"/>
              </a:rPr>
              <a:t>и</a:t>
            </a:r>
            <a:r>
              <a:rPr sz="2800" spc="-25" dirty="0">
                <a:latin typeface="Arial"/>
                <a:cs typeface="Arial"/>
              </a:rPr>
              <a:t>м</a:t>
            </a:r>
            <a:r>
              <a:rPr sz="2800" spc="-20" dirty="0">
                <a:latin typeface="Arial"/>
                <a:cs typeface="Arial"/>
              </a:rPr>
              <a:t>ущ</a:t>
            </a:r>
            <a:r>
              <a:rPr sz="2800" dirty="0">
                <a:latin typeface="Arial"/>
                <a:cs typeface="Arial"/>
              </a:rPr>
              <a:t>ес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ва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воз</a:t>
            </a:r>
            <a:r>
              <a:rPr sz="2800" spc="-5" dirty="0">
                <a:latin typeface="Arial"/>
                <a:cs typeface="Arial"/>
              </a:rPr>
              <a:t>д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40" dirty="0">
                <a:latin typeface="Arial"/>
                <a:cs typeface="Arial"/>
              </a:rPr>
              <a:t>ы</a:t>
            </a:r>
            <a:r>
              <a:rPr sz="2800" dirty="0">
                <a:latin typeface="Arial"/>
                <a:cs typeface="Arial"/>
              </a:rPr>
              <a:t>- ван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spc="-20" dirty="0">
                <a:latin typeface="Arial"/>
                <a:cs typeface="Arial"/>
              </a:rPr>
              <a:t>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ку</a:t>
            </a:r>
            <a:r>
              <a:rPr sz="2800" spc="-20" dirty="0">
                <a:latin typeface="Arial"/>
                <a:cs typeface="Arial"/>
              </a:rPr>
              <a:t>к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dirty="0">
                <a:latin typeface="Arial"/>
                <a:cs typeface="Arial"/>
              </a:rPr>
              <a:t>руз</a:t>
            </a:r>
            <a:r>
              <a:rPr sz="2800" spc="-25" dirty="0">
                <a:latin typeface="Arial"/>
                <a:cs typeface="Arial"/>
              </a:rPr>
              <a:t>ы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</a:t>
            </a:r>
            <a:r>
              <a:rPr sz="2800" spc="-5" dirty="0">
                <a:latin typeface="Arial"/>
                <a:cs typeface="Arial"/>
              </a:rPr>
              <a:t> з</a:t>
            </a:r>
            <a:r>
              <a:rPr sz="2800" dirty="0">
                <a:latin typeface="Arial"/>
                <a:cs typeface="Arial"/>
              </a:rPr>
              <a:t>ерн</a:t>
            </a:r>
            <a:r>
              <a:rPr sz="2800" spc="-15" dirty="0">
                <a:latin typeface="Arial"/>
                <a:cs typeface="Arial"/>
              </a:rPr>
              <a:t>о: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900" y="3195320"/>
            <a:ext cx="1504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1239" y="3215640"/>
            <a:ext cx="3905250" cy="171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78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урожа</a:t>
            </a:r>
            <a:r>
              <a:rPr sz="2800" spc="-30" dirty="0">
                <a:latin typeface="Arial"/>
                <a:cs typeface="Arial"/>
              </a:rPr>
              <a:t>й</a:t>
            </a:r>
            <a:r>
              <a:rPr sz="2800" dirty="0">
                <a:latin typeface="Arial"/>
                <a:cs typeface="Arial"/>
              </a:rPr>
              <a:t>но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-15" dirty="0">
                <a:latin typeface="Arial"/>
                <a:cs typeface="Arial"/>
              </a:rPr>
              <a:t>ь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2/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ра</a:t>
            </a:r>
            <a:r>
              <a:rPr sz="2800" spc="-5" dirty="0">
                <a:latin typeface="Arial"/>
                <a:cs typeface="Arial"/>
              </a:rPr>
              <a:t>з</a:t>
            </a:r>
            <a:r>
              <a:rPr sz="2800" dirty="0">
                <a:latin typeface="Arial"/>
                <a:cs typeface="Arial"/>
              </a:rPr>
              <a:t>а в</a:t>
            </a:r>
            <a:r>
              <a:rPr sz="2800" spc="-15" dirty="0">
                <a:latin typeface="Arial"/>
                <a:cs typeface="Arial"/>
              </a:rPr>
              <a:t>ы</a:t>
            </a:r>
            <a:r>
              <a:rPr sz="2800" spc="-10" dirty="0">
                <a:latin typeface="Arial"/>
                <a:cs typeface="Arial"/>
              </a:rPr>
              <a:t>ш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dirty="0">
                <a:latin typeface="Arial"/>
                <a:cs typeface="Arial"/>
              </a:rPr>
              <a:t>шен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spc="-35" dirty="0">
                <a:latin typeface="Arial"/>
                <a:cs typeface="Arial"/>
              </a:rPr>
              <a:t>ц</a:t>
            </a:r>
            <a:r>
              <a:rPr sz="2800" spc="-25" dirty="0">
                <a:latin typeface="Arial"/>
                <a:cs typeface="Arial"/>
              </a:rPr>
              <a:t>ы</a:t>
            </a:r>
            <a:endParaRPr sz="2800">
              <a:latin typeface="Arial"/>
              <a:cs typeface="Arial"/>
            </a:endParaRPr>
          </a:p>
          <a:p>
            <a:pPr marL="30480" marR="422909">
              <a:lnSpc>
                <a:spcPct val="100000"/>
              </a:lnSpc>
            </a:pPr>
            <a:r>
              <a:rPr sz="2800" spc="-35" dirty="0">
                <a:latin typeface="Arial"/>
                <a:cs typeface="Arial"/>
              </a:rPr>
              <a:t>ц</a:t>
            </a:r>
            <a:r>
              <a:rPr sz="2800" dirty="0">
                <a:latin typeface="Arial"/>
                <a:cs typeface="Arial"/>
              </a:rPr>
              <a:t>ена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5" dirty="0">
                <a:latin typeface="Arial"/>
                <a:cs typeface="Arial"/>
              </a:rPr>
              <a:t>ы</a:t>
            </a:r>
            <a:r>
              <a:rPr sz="2800" dirty="0">
                <a:latin typeface="Arial"/>
                <a:cs typeface="Arial"/>
              </a:rPr>
              <a:t>ше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spc="-10" dirty="0">
                <a:latin typeface="Arial"/>
                <a:cs typeface="Arial"/>
              </a:rPr>
              <a:t>ш</a:t>
            </a:r>
            <a:r>
              <a:rPr sz="2800" dirty="0">
                <a:latin typeface="Arial"/>
                <a:cs typeface="Arial"/>
              </a:rPr>
              <a:t>ен</a:t>
            </a:r>
            <a:r>
              <a:rPr sz="2800" spc="-25" dirty="0">
                <a:latin typeface="Arial"/>
                <a:cs typeface="Arial"/>
              </a:rPr>
              <a:t>ицы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б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spc="-20" dirty="0">
                <a:latin typeface="Arial"/>
                <a:cs typeface="Arial"/>
              </a:rPr>
              <a:t>о</a:t>
            </a:r>
            <a:r>
              <a:rPr sz="2800" spc="-25" dirty="0">
                <a:latin typeface="Arial"/>
                <a:cs typeface="Arial"/>
              </a:rPr>
              <a:t>м</a:t>
            </a:r>
            <a:r>
              <a:rPr sz="2800" dirty="0">
                <a:latin typeface="Arial"/>
                <a:cs typeface="Arial"/>
              </a:rPr>
              <a:t>а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dirty="0">
                <a:latin typeface="Arial"/>
                <a:cs typeface="Arial"/>
              </a:rPr>
              <a:t>са</a:t>
            </a:r>
            <a:r>
              <a:rPr sz="2800" spc="-5" dirty="0">
                <a:latin typeface="Arial"/>
                <a:cs typeface="Arial"/>
              </a:rPr>
              <a:t> дл</a:t>
            </a:r>
            <a:r>
              <a:rPr sz="2800" spc="-20" dirty="0">
                <a:latin typeface="Arial"/>
                <a:cs typeface="Arial"/>
              </a:rPr>
              <a:t>я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dirty="0">
                <a:latin typeface="Arial"/>
                <a:cs typeface="Arial"/>
              </a:rPr>
              <a:t>о</a:t>
            </a:r>
            <a:r>
              <a:rPr sz="2800" spc="-10" dirty="0">
                <a:latin typeface="Arial"/>
                <a:cs typeface="Arial"/>
              </a:rPr>
              <a:t>ч</a:t>
            </a:r>
            <a:r>
              <a:rPr sz="2800" dirty="0">
                <a:latin typeface="Arial"/>
                <a:cs typeface="Arial"/>
              </a:rPr>
              <a:t>вы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900" y="4048759"/>
            <a:ext cx="15049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29629" y="486409"/>
            <a:ext cx="3865879" cy="2899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56959" y="4149090"/>
            <a:ext cx="3638549" cy="2430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7659" y="478790"/>
            <a:ext cx="6718934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  <a:tabLst>
                <a:tab pos="469265" algn="l"/>
              </a:tabLst>
            </a:pPr>
            <a:r>
              <a:rPr sz="2800" b="1" spc="-15" dirty="0">
                <a:latin typeface="Arial"/>
                <a:cs typeface="Arial"/>
              </a:rPr>
              <a:t>1.	</a:t>
            </a:r>
            <a:r>
              <a:rPr sz="2800" b="1" spc="-20" dirty="0">
                <a:latin typeface="Arial"/>
                <a:cs typeface="Arial"/>
              </a:rPr>
              <a:t>Пе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dirty="0">
                <a:latin typeface="Arial"/>
                <a:cs typeface="Arial"/>
              </a:rPr>
              <a:t>с</a:t>
            </a:r>
            <a:r>
              <a:rPr sz="2800" b="1" spc="5" dirty="0">
                <a:latin typeface="Arial"/>
                <a:cs typeface="Arial"/>
              </a:rPr>
              <a:t>п</a:t>
            </a:r>
            <a:r>
              <a:rPr sz="2800" b="1" spc="-10" dirty="0">
                <a:latin typeface="Arial"/>
                <a:cs typeface="Arial"/>
              </a:rPr>
              <a:t>е</a:t>
            </a:r>
            <a:r>
              <a:rPr sz="2800" b="1" spc="5" dirty="0">
                <a:latin typeface="Arial"/>
                <a:cs typeface="Arial"/>
              </a:rPr>
              <a:t>к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-35" dirty="0">
                <a:latin typeface="Arial"/>
                <a:cs typeface="Arial"/>
              </a:rPr>
              <a:t>и</a:t>
            </a:r>
            <a:r>
              <a:rPr sz="2800" b="1" spc="-20" dirty="0">
                <a:latin typeface="Arial"/>
                <a:cs typeface="Arial"/>
              </a:rPr>
              <a:t>вные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30" dirty="0">
                <a:latin typeface="Arial"/>
                <a:cs typeface="Arial"/>
              </a:rPr>
              <a:t>у</a:t>
            </a:r>
            <a:r>
              <a:rPr sz="2800" b="1" spc="-10" dirty="0">
                <a:latin typeface="Arial"/>
                <a:cs typeface="Arial"/>
              </a:rPr>
              <a:t>л</a:t>
            </a:r>
            <a:r>
              <a:rPr sz="2800" b="1" spc="-20" dirty="0">
                <a:latin typeface="Arial"/>
                <a:cs typeface="Arial"/>
              </a:rPr>
              <a:t>ь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-30" dirty="0">
                <a:latin typeface="Arial"/>
                <a:cs typeface="Arial"/>
              </a:rPr>
              <a:t>у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dirty="0">
                <a:latin typeface="Arial"/>
                <a:cs typeface="Arial"/>
              </a:rPr>
              <a:t>ы </a:t>
            </a:r>
            <a:r>
              <a:rPr sz="2800" b="1" spc="-10" dirty="0">
                <a:latin typeface="Arial"/>
                <a:cs typeface="Arial"/>
              </a:rPr>
              <a:t>К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spc="5" dirty="0">
                <a:latin typeface="Arial"/>
                <a:cs typeface="Arial"/>
              </a:rPr>
              <a:t>к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spc="-20" dirty="0">
                <a:latin typeface="Arial"/>
                <a:cs typeface="Arial"/>
              </a:rPr>
              <a:t>р</a:t>
            </a:r>
            <a:r>
              <a:rPr sz="2800" b="1" spc="-60" dirty="0">
                <a:latin typeface="Arial"/>
                <a:cs typeface="Arial"/>
              </a:rPr>
              <a:t>у</a:t>
            </a:r>
            <a:r>
              <a:rPr sz="2800" b="1" spc="-5" dirty="0">
                <a:latin typeface="Arial"/>
                <a:cs typeface="Arial"/>
              </a:rPr>
              <a:t>з</a:t>
            </a:r>
            <a:r>
              <a:rPr sz="2800" b="1" dirty="0"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784859" y="1057909"/>
            <a:ext cx="8680450" cy="540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Пр</a:t>
            </a:r>
            <a:r>
              <a:rPr sz="2400" b="1" spc="-25" dirty="0">
                <a:latin typeface="Arial"/>
                <a:cs typeface="Arial"/>
              </a:rPr>
              <a:t>о</a:t>
            </a:r>
            <a:r>
              <a:rPr sz="2400" b="1" spc="-10" dirty="0">
                <a:latin typeface="Arial"/>
                <a:cs typeface="Arial"/>
              </a:rPr>
              <a:t>бле</a:t>
            </a:r>
            <a:r>
              <a:rPr sz="2400" b="1" spc="-2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ы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в</a:t>
            </a:r>
            <a:r>
              <a:rPr sz="2400" b="1" spc="-20" dirty="0">
                <a:latin typeface="Arial"/>
                <a:cs typeface="Arial"/>
              </a:rPr>
              <a:t>ыр</a:t>
            </a:r>
            <a:r>
              <a:rPr sz="2400" b="1" spc="-10" dirty="0">
                <a:latin typeface="Arial"/>
                <a:cs typeface="Arial"/>
              </a:rPr>
              <a:t>а</a:t>
            </a:r>
            <a:r>
              <a:rPr sz="2400" b="1" spc="-25" dirty="0">
                <a:latin typeface="Arial"/>
                <a:cs typeface="Arial"/>
              </a:rPr>
              <a:t>щи</a:t>
            </a:r>
            <a:r>
              <a:rPr sz="2400" b="1" spc="-15" dirty="0">
                <a:latin typeface="Arial"/>
                <a:cs typeface="Arial"/>
              </a:rPr>
              <a:t>в</a:t>
            </a:r>
            <a:r>
              <a:rPr sz="2400" b="1" spc="-10" dirty="0">
                <a:latin typeface="Arial"/>
                <a:cs typeface="Arial"/>
              </a:rPr>
              <a:t>а</a:t>
            </a:r>
            <a:r>
              <a:rPr sz="2400" b="1" spc="-15" dirty="0">
                <a:latin typeface="Arial"/>
                <a:cs typeface="Arial"/>
              </a:rPr>
              <a:t>ни</a:t>
            </a:r>
            <a:r>
              <a:rPr sz="2400" b="1" dirty="0">
                <a:latin typeface="Arial"/>
                <a:cs typeface="Arial"/>
              </a:rPr>
              <a:t>я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к</a:t>
            </a:r>
            <a:r>
              <a:rPr sz="2400" b="1" spc="-25" dirty="0">
                <a:latin typeface="Arial"/>
                <a:cs typeface="Arial"/>
              </a:rPr>
              <a:t>у</a:t>
            </a:r>
            <a:r>
              <a:rPr sz="2400" b="1" dirty="0">
                <a:latin typeface="Arial"/>
                <a:cs typeface="Arial"/>
              </a:rPr>
              <a:t>к</a:t>
            </a:r>
            <a:r>
              <a:rPr sz="2400" b="1" spc="-30" dirty="0">
                <a:latin typeface="Arial"/>
                <a:cs typeface="Arial"/>
              </a:rPr>
              <a:t>у</a:t>
            </a:r>
            <a:r>
              <a:rPr sz="2400" b="1" spc="-15" dirty="0">
                <a:latin typeface="Arial"/>
                <a:cs typeface="Arial"/>
              </a:rPr>
              <a:t>р</a:t>
            </a:r>
            <a:r>
              <a:rPr sz="2400" b="1" spc="-35" dirty="0">
                <a:latin typeface="Arial"/>
                <a:cs typeface="Arial"/>
              </a:rPr>
              <a:t>у</a:t>
            </a:r>
            <a:r>
              <a:rPr sz="2400" b="1" spc="-5" dirty="0">
                <a:latin typeface="Arial"/>
                <a:cs typeface="Arial"/>
              </a:rPr>
              <a:t>з</a:t>
            </a:r>
            <a:r>
              <a:rPr sz="2400" b="1" dirty="0">
                <a:latin typeface="Arial"/>
                <a:cs typeface="Arial"/>
              </a:rPr>
              <a:t>ы </a:t>
            </a:r>
            <a:r>
              <a:rPr sz="2400" b="1" spc="5" dirty="0">
                <a:latin typeface="Arial"/>
                <a:cs typeface="Arial"/>
              </a:rPr>
              <a:t>н</a:t>
            </a:r>
            <a:r>
              <a:rPr sz="2400" b="1" dirty="0">
                <a:latin typeface="Arial"/>
                <a:cs typeface="Arial"/>
              </a:rPr>
              <a:t>а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з</a:t>
            </a:r>
            <a:r>
              <a:rPr sz="2400" b="1" spc="-10" dirty="0">
                <a:latin typeface="Arial"/>
                <a:cs typeface="Arial"/>
              </a:rPr>
              <a:t>е</a:t>
            </a:r>
            <a:r>
              <a:rPr sz="2400" b="1" spc="-15" dirty="0">
                <a:latin typeface="Arial"/>
                <a:cs typeface="Arial"/>
              </a:rPr>
              <a:t>рн</a:t>
            </a:r>
            <a:r>
              <a:rPr sz="2400" b="1" spc="-2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 marR="1917064">
              <a:lnSpc>
                <a:spcPct val="100000"/>
              </a:lnSpc>
              <a:buSzPct val="85714"/>
              <a:buFont typeface="Arial"/>
              <a:buChar char="•"/>
              <a:tabLst>
                <a:tab pos="204470" algn="l"/>
              </a:tabLst>
            </a:pPr>
            <a:r>
              <a:rPr sz="2800" dirty="0">
                <a:latin typeface="Arial"/>
                <a:cs typeface="Arial"/>
              </a:rPr>
              <a:t>веге</a:t>
            </a:r>
            <a:r>
              <a:rPr sz="2800" spc="-10" dirty="0">
                <a:latin typeface="Arial"/>
                <a:cs typeface="Arial"/>
              </a:rPr>
              <a:t>т</a:t>
            </a:r>
            <a:r>
              <a:rPr sz="2800" spc="10" dirty="0">
                <a:latin typeface="Arial"/>
                <a:cs typeface="Arial"/>
              </a:rPr>
              <a:t>а</a:t>
            </a:r>
            <a:r>
              <a:rPr sz="2800" spc="-35" dirty="0">
                <a:latin typeface="Arial"/>
                <a:cs typeface="Arial"/>
              </a:rPr>
              <a:t>ц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онн</a:t>
            </a:r>
            <a:r>
              <a:rPr sz="2800" spc="-40" dirty="0">
                <a:latin typeface="Arial"/>
                <a:cs typeface="Arial"/>
              </a:rPr>
              <a:t>ы</a:t>
            </a:r>
            <a:r>
              <a:rPr sz="2800" spc="-20" dirty="0">
                <a:latin typeface="Arial"/>
                <a:cs typeface="Arial"/>
              </a:rPr>
              <a:t>й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spc="-20" dirty="0">
                <a:latin typeface="Arial"/>
                <a:cs typeface="Arial"/>
              </a:rPr>
              <a:t>ер</a:t>
            </a:r>
            <a:r>
              <a:rPr sz="2800" spc="-30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од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н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10" dirty="0">
                <a:latin typeface="Arial"/>
                <a:cs typeface="Arial"/>
              </a:rPr>
              <a:t>е</a:t>
            </a:r>
            <a:r>
              <a:rPr sz="2800" spc="-15" dirty="0">
                <a:latin typeface="Arial"/>
                <a:cs typeface="Arial"/>
              </a:rPr>
              <a:t>г</a:t>
            </a:r>
            <a:r>
              <a:rPr sz="2800" spc="-30" dirty="0">
                <a:latin typeface="Arial"/>
                <a:cs typeface="Arial"/>
              </a:rPr>
              <a:t>о</a:t>
            </a:r>
            <a:r>
              <a:rPr sz="2800" dirty="0">
                <a:latin typeface="Arial"/>
                <a:cs typeface="Arial"/>
              </a:rPr>
              <a:t>дн</a:t>
            </a:r>
            <a:r>
              <a:rPr sz="2800" spc="-20" dirty="0">
                <a:latin typeface="Arial"/>
                <a:cs typeface="Arial"/>
              </a:rPr>
              <a:t>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уже 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20" dirty="0">
                <a:latin typeface="Arial"/>
                <a:cs typeface="Arial"/>
              </a:rPr>
              <a:t>ущ</a:t>
            </a:r>
            <a:r>
              <a:rPr sz="2800" dirty="0">
                <a:latin typeface="Arial"/>
                <a:cs typeface="Arial"/>
              </a:rPr>
              <a:t>ес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dirty="0">
                <a:latin typeface="Arial"/>
                <a:cs typeface="Arial"/>
              </a:rPr>
              <a:t>ют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dirty="0">
                <a:latin typeface="Arial"/>
                <a:cs typeface="Arial"/>
              </a:rPr>
              <a:t>одхо</a:t>
            </a:r>
            <a:r>
              <a:rPr sz="2800" spc="-5" dirty="0">
                <a:latin typeface="Arial"/>
                <a:cs typeface="Arial"/>
              </a:rPr>
              <a:t>д</a:t>
            </a:r>
            <a:r>
              <a:rPr sz="2800" spc="-30" dirty="0">
                <a:latin typeface="Arial"/>
                <a:cs typeface="Arial"/>
              </a:rPr>
              <a:t>я</a:t>
            </a:r>
            <a:r>
              <a:rPr sz="2800" spc="-25" dirty="0">
                <a:latin typeface="Arial"/>
                <a:cs typeface="Arial"/>
              </a:rPr>
              <a:t>щи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сор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-15" dirty="0">
                <a:latin typeface="Arial"/>
                <a:cs typeface="Arial"/>
              </a:rPr>
              <a:t>а!</a:t>
            </a:r>
            <a:endParaRPr sz="2800">
              <a:latin typeface="Arial"/>
              <a:cs typeface="Arial"/>
            </a:endParaRPr>
          </a:p>
          <a:p>
            <a:pPr marL="12700" marR="423545">
              <a:lnSpc>
                <a:spcPts val="3360"/>
              </a:lnSpc>
              <a:spcBef>
                <a:spcPts val="100"/>
              </a:spcBef>
              <a:buFont typeface="Arial"/>
              <a:buChar char="•"/>
              <a:tabLst>
                <a:tab pos="236220" algn="l"/>
              </a:tabLst>
            </a:pPr>
            <a:r>
              <a:rPr sz="2800" spc="-20" dirty="0">
                <a:latin typeface="Arial"/>
                <a:cs typeface="Arial"/>
              </a:rPr>
              <a:t>высо</a:t>
            </a:r>
            <a:r>
              <a:rPr sz="2800" spc="-25" dirty="0">
                <a:latin typeface="Arial"/>
                <a:cs typeface="Arial"/>
              </a:rPr>
              <a:t>к</a:t>
            </a:r>
            <a:r>
              <a:rPr sz="2800" spc="10" dirty="0">
                <a:latin typeface="Arial"/>
                <a:cs typeface="Arial"/>
              </a:rPr>
              <a:t>а</a:t>
            </a:r>
            <a:r>
              <a:rPr sz="2800" spc="-20" dirty="0">
                <a:latin typeface="Arial"/>
                <a:cs typeface="Arial"/>
              </a:rPr>
              <a:t>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dirty="0">
                <a:latin typeface="Arial"/>
                <a:cs typeface="Arial"/>
              </a:rPr>
              <a:t>о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ре</a:t>
            </a:r>
            <a:r>
              <a:rPr sz="2800" spc="-10" dirty="0">
                <a:latin typeface="Arial"/>
                <a:cs typeface="Arial"/>
              </a:rPr>
              <a:t>б</a:t>
            </a:r>
            <a:r>
              <a:rPr sz="2800" dirty="0">
                <a:latin typeface="Arial"/>
                <a:cs typeface="Arial"/>
              </a:rPr>
              <a:t>нос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-15" dirty="0">
                <a:latin typeface="Arial"/>
                <a:cs typeface="Arial"/>
              </a:rPr>
              <a:t>ь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а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spc="-10" dirty="0">
                <a:latin typeface="Arial"/>
                <a:cs typeface="Arial"/>
              </a:rPr>
              <a:t>е</a:t>
            </a:r>
            <a:r>
              <a:rPr sz="2800" dirty="0">
                <a:latin typeface="Arial"/>
                <a:cs typeface="Arial"/>
              </a:rPr>
              <a:t>л</a:t>
            </a:r>
            <a:r>
              <a:rPr sz="2800" spc="-25" dirty="0">
                <a:latin typeface="Arial"/>
                <a:cs typeface="Arial"/>
              </a:rPr>
              <a:t>ь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-40" dirty="0">
                <a:latin typeface="Arial"/>
                <a:cs typeface="Arial"/>
              </a:rPr>
              <a:t>ы</a:t>
            </a:r>
            <a:r>
              <a:rPr sz="2800" dirty="0">
                <a:latin typeface="Arial"/>
                <a:cs typeface="Arial"/>
              </a:rPr>
              <a:t>х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э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10" dirty="0">
                <a:latin typeface="Arial"/>
                <a:cs typeface="Arial"/>
              </a:rPr>
              <a:t>е</a:t>
            </a:r>
            <a:r>
              <a:rPr sz="2800" spc="-25" dirty="0">
                <a:latin typeface="Arial"/>
                <a:cs typeface="Arial"/>
              </a:rPr>
              <a:t>м</a:t>
            </a:r>
            <a:r>
              <a:rPr sz="2800" spc="-10" dirty="0">
                <a:latin typeface="Arial"/>
                <a:cs typeface="Arial"/>
              </a:rPr>
              <a:t>е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spc="-15" dirty="0">
                <a:latin typeface="Arial"/>
                <a:cs typeface="Arial"/>
              </a:rPr>
              <a:t>ах: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н</a:t>
            </a:r>
            <a:r>
              <a:rPr sz="2800" b="1" spc="-20" dirty="0">
                <a:latin typeface="Arial"/>
                <a:cs typeface="Arial"/>
              </a:rPr>
              <a:t>о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30" dirty="0">
                <a:latin typeface="Arial"/>
                <a:cs typeface="Arial"/>
              </a:rPr>
              <a:t>щ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вуют </a:t>
            </a:r>
            <a:r>
              <a:rPr sz="2800" spc="-15" dirty="0">
                <a:latin typeface="Arial"/>
                <a:cs typeface="Arial"/>
              </a:rPr>
              <a:t>се</a:t>
            </a:r>
            <a:r>
              <a:rPr sz="2800" spc="-30" dirty="0">
                <a:latin typeface="Arial"/>
                <a:cs typeface="Arial"/>
              </a:rPr>
              <a:t>я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15" dirty="0">
                <a:latin typeface="Arial"/>
                <a:cs typeface="Arial"/>
              </a:rPr>
              <a:t>ки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с </a:t>
            </a:r>
            <a:r>
              <a:rPr sz="2800" spc="-25" dirty="0">
                <a:latin typeface="Arial"/>
                <a:cs typeface="Arial"/>
              </a:rPr>
              <a:t>ф</a:t>
            </a:r>
            <a:r>
              <a:rPr sz="2800" dirty="0">
                <a:latin typeface="Arial"/>
                <a:cs typeface="Arial"/>
              </a:rPr>
              <a:t>ун</a:t>
            </a:r>
            <a:r>
              <a:rPr sz="2800" spc="-20" dirty="0">
                <a:latin typeface="Arial"/>
                <a:cs typeface="Arial"/>
              </a:rPr>
              <a:t>к</a:t>
            </a:r>
            <a:r>
              <a:rPr sz="2800" spc="-25" dirty="0">
                <a:latin typeface="Arial"/>
                <a:cs typeface="Arial"/>
              </a:rPr>
              <a:t>ци</a:t>
            </a:r>
            <a:r>
              <a:rPr sz="2800" spc="-20" dirty="0">
                <a:latin typeface="Arial"/>
                <a:cs typeface="Arial"/>
              </a:rPr>
              <a:t>ей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0" dirty="0">
                <a:latin typeface="Arial"/>
                <a:cs typeface="Arial"/>
              </a:rPr>
              <a:t>н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dirty="0">
                <a:latin typeface="Arial"/>
                <a:cs typeface="Arial"/>
              </a:rPr>
              <a:t>ен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spc="-20" dirty="0">
                <a:latin typeface="Arial"/>
                <a:cs typeface="Arial"/>
              </a:rPr>
              <a:t>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5" dirty="0">
                <a:latin typeface="Arial"/>
                <a:cs typeface="Arial"/>
              </a:rPr>
              <a:t>д</a:t>
            </a:r>
            <a:r>
              <a:rPr sz="2800" spc="-20" dirty="0">
                <a:latin typeface="Arial"/>
                <a:cs typeface="Arial"/>
              </a:rPr>
              <a:t>о</a:t>
            </a:r>
            <a:r>
              <a:rPr sz="2800" spc="-30" dirty="0">
                <a:latin typeface="Arial"/>
                <a:cs typeface="Arial"/>
              </a:rPr>
              <a:t>б</a:t>
            </a:r>
            <a:r>
              <a:rPr sz="2800" dirty="0">
                <a:latin typeface="Arial"/>
                <a:cs typeface="Arial"/>
              </a:rPr>
              <a:t>ре</a:t>
            </a:r>
            <a:r>
              <a:rPr sz="2800" spc="-10" dirty="0">
                <a:latin typeface="Arial"/>
                <a:cs typeface="Arial"/>
              </a:rPr>
              <a:t>н</a:t>
            </a:r>
            <a:r>
              <a:rPr sz="2800" spc="-20" dirty="0">
                <a:latin typeface="Arial"/>
                <a:cs typeface="Arial"/>
              </a:rPr>
              <a:t>ий</a:t>
            </a:r>
            <a:endParaRPr sz="2800">
              <a:latin typeface="Arial"/>
              <a:cs typeface="Arial"/>
            </a:endParaRPr>
          </a:p>
          <a:p>
            <a:pPr marL="12700" marR="508000">
              <a:lnSpc>
                <a:spcPts val="3360"/>
              </a:lnSpc>
              <a:buFont typeface="Arial"/>
              <a:buChar char="•"/>
              <a:tabLst>
                <a:tab pos="236220" algn="l"/>
              </a:tabLst>
            </a:pPr>
            <a:r>
              <a:rPr sz="2800" spc="-15" dirty="0">
                <a:latin typeface="Arial"/>
                <a:cs typeface="Arial"/>
              </a:rPr>
              <a:t>кон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ро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15" dirty="0">
                <a:latin typeface="Arial"/>
                <a:cs typeface="Arial"/>
              </a:rPr>
              <a:t>ь </a:t>
            </a:r>
            <a:r>
              <a:rPr sz="2800" dirty="0">
                <a:latin typeface="Arial"/>
                <a:cs typeface="Arial"/>
              </a:rPr>
              <a:t>за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сорн</a:t>
            </a:r>
            <a:r>
              <a:rPr sz="2800" spc="-30" dirty="0">
                <a:latin typeface="Arial"/>
                <a:cs typeface="Arial"/>
              </a:rPr>
              <a:t>я</a:t>
            </a:r>
            <a:r>
              <a:rPr sz="2800" spc="-15" dirty="0">
                <a:latin typeface="Arial"/>
                <a:cs typeface="Arial"/>
              </a:rPr>
              <a:t>ка</a:t>
            </a:r>
            <a:r>
              <a:rPr sz="2800" spc="-25" dirty="0">
                <a:latin typeface="Arial"/>
                <a:cs typeface="Arial"/>
              </a:rPr>
              <a:t>ми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но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dirty="0">
                <a:latin typeface="Arial"/>
                <a:cs typeface="Arial"/>
              </a:rPr>
              <a:t>его</a:t>
            </a:r>
            <a:r>
              <a:rPr sz="2800" spc="-10" dirty="0">
                <a:latin typeface="Arial"/>
                <a:cs typeface="Arial"/>
              </a:rPr>
              <a:t>д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-20" dirty="0">
                <a:latin typeface="Arial"/>
                <a:cs typeface="Arial"/>
              </a:rPr>
              <a:t>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30" dirty="0">
                <a:latin typeface="Arial"/>
                <a:cs typeface="Arial"/>
              </a:rPr>
              <a:t>щ</a:t>
            </a:r>
            <a:r>
              <a:rPr sz="2800" dirty="0">
                <a:latin typeface="Arial"/>
                <a:cs typeface="Arial"/>
              </a:rPr>
              <a:t>ес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вуют 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spc="-20" dirty="0">
                <a:latin typeface="Arial"/>
                <a:cs typeface="Arial"/>
              </a:rPr>
              <a:t>е</a:t>
            </a:r>
            <a:r>
              <a:rPr sz="2800" spc="-30" dirty="0">
                <a:latin typeface="Arial"/>
                <a:cs typeface="Arial"/>
              </a:rPr>
              <a:t>ц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а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25" dirty="0">
                <a:latin typeface="Arial"/>
                <a:cs typeface="Arial"/>
              </a:rPr>
              <a:t>ь</a:t>
            </a:r>
            <a:r>
              <a:rPr sz="2800" dirty="0">
                <a:latin typeface="Arial"/>
                <a:cs typeface="Arial"/>
              </a:rPr>
              <a:t>н</a:t>
            </a:r>
            <a:r>
              <a:rPr sz="2800" spc="-40" dirty="0">
                <a:latin typeface="Arial"/>
                <a:cs typeface="Arial"/>
              </a:rPr>
              <a:t>ы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гер</a:t>
            </a:r>
            <a:r>
              <a:rPr sz="2800" spc="-30" dirty="0">
                <a:latin typeface="Arial"/>
                <a:cs typeface="Arial"/>
              </a:rPr>
              <a:t>б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spc="-35" dirty="0">
                <a:latin typeface="Arial"/>
                <a:cs typeface="Arial"/>
              </a:rPr>
              <a:t>ц</a:t>
            </a:r>
            <a:r>
              <a:rPr sz="2800" spc="-20" dirty="0">
                <a:latin typeface="Arial"/>
                <a:cs typeface="Arial"/>
              </a:rPr>
              <a:t>и</a:t>
            </a:r>
            <a:r>
              <a:rPr sz="2800" spc="-5" dirty="0">
                <a:latin typeface="Arial"/>
                <a:cs typeface="Arial"/>
              </a:rPr>
              <a:t>д</a:t>
            </a:r>
            <a:r>
              <a:rPr sz="2800" spc="-25" dirty="0">
                <a:latin typeface="Arial"/>
                <a:cs typeface="Arial"/>
              </a:rPr>
              <a:t>ы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20" dirty="0">
                <a:latin typeface="Arial"/>
                <a:cs typeface="Arial"/>
              </a:rPr>
              <a:t>и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во</a:t>
            </a:r>
            <a:r>
              <a:rPr sz="2800" spc="-10" dirty="0">
                <a:latin typeface="Arial"/>
                <a:cs typeface="Arial"/>
              </a:rPr>
              <a:t>з</a:t>
            </a:r>
            <a:r>
              <a:rPr sz="2800" spc="-20" dirty="0">
                <a:latin typeface="Arial"/>
                <a:cs typeface="Arial"/>
              </a:rPr>
              <a:t>м</a:t>
            </a:r>
            <a:r>
              <a:rPr sz="2800" spc="-10" dirty="0">
                <a:latin typeface="Arial"/>
                <a:cs typeface="Arial"/>
              </a:rPr>
              <a:t>о</a:t>
            </a:r>
            <a:r>
              <a:rPr sz="2800" spc="-20" dirty="0">
                <a:latin typeface="Arial"/>
                <a:cs typeface="Arial"/>
              </a:rPr>
              <a:t>ж</a:t>
            </a:r>
            <a:r>
              <a:rPr sz="2800" spc="-10" dirty="0">
                <a:latin typeface="Arial"/>
                <a:cs typeface="Arial"/>
              </a:rPr>
              <a:t>н</a:t>
            </a:r>
            <a:r>
              <a:rPr sz="2800" spc="10" dirty="0">
                <a:latin typeface="Arial"/>
                <a:cs typeface="Arial"/>
              </a:rPr>
              <a:t>о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-15" dirty="0">
                <a:latin typeface="Arial"/>
                <a:cs typeface="Arial"/>
              </a:rPr>
              <a:t>ь о</a:t>
            </a:r>
            <a:r>
              <a:rPr sz="2800" spc="-30" dirty="0">
                <a:latin typeface="Arial"/>
                <a:cs typeface="Arial"/>
              </a:rPr>
              <a:t>б</a:t>
            </a:r>
            <a:r>
              <a:rPr sz="2800" dirty="0">
                <a:latin typeface="Arial"/>
                <a:cs typeface="Arial"/>
              </a:rPr>
              <a:t>ра</a:t>
            </a:r>
            <a:r>
              <a:rPr sz="2800" spc="-10" dirty="0">
                <a:latin typeface="Arial"/>
                <a:cs typeface="Arial"/>
              </a:rPr>
              <a:t>б</a:t>
            </a:r>
            <a:r>
              <a:rPr sz="2800" dirty="0">
                <a:latin typeface="Arial"/>
                <a:cs typeface="Arial"/>
              </a:rPr>
              <a:t>о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-20" dirty="0">
                <a:latin typeface="Arial"/>
                <a:cs typeface="Arial"/>
              </a:rPr>
              <a:t>ки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м</a:t>
            </a:r>
            <a:r>
              <a:rPr sz="2800" dirty="0">
                <a:latin typeface="Arial"/>
                <a:cs typeface="Arial"/>
              </a:rPr>
              <a:t>еж</a:t>
            </a:r>
            <a:r>
              <a:rPr sz="2800" spc="-5" dirty="0">
                <a:latin typeface="Arial"/>
                <a:cs typeface="Arial"/>
              </a:rPr>
              <a:t>д</a:t>
            </a:r>
            <a:r>
              <a:rPr sz="2800" spc="-15" dirty="0">
                <a:latin typeface="Arial"/>
                <a:cs typeface="Arial"/>
              </a:rPr>
              <a:t>уря</a:t>
            </a:r>
            <a:r>
              <a:rPr sz="2800" spc="-5" dirty="0">
                <a:latin typeface="Arial"/>
                <a:cs typeface="Arial"/>
              </a:rPr>
              <a:t>д</a:t>
            </a:r>
            <a:r>
              <a:rPr sz="2800" spc="-25" dirty="0">
                <a:latin typeface="Arial"/>
                <a:cs typeface="Arial"/>
              </a:rPr>
              <a:t>ь</a:t>
            </a:r>
            <a:r>
              <a:rPr sz="2800" spc="-20" dirty="0">
                <a:latin typeface="Arial"/>
                <a:cs typeface="Arial"/>
              </a:rPr>
              <a:t>я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</a:pPr>
            <a:endParaRPr sz="1200"/>
          </a:p>
          <a:p>
            <a:pPr marL="39370" marR="6350" indent="0" algn="ctr">
              <a:lnSpc>
                <a:spcPct val="100000"/>
              </a:lnSpc>
            </a:pPr>
            <a:r>
              <a:rPr sz="2400" i="1" spc="-35" dirty="0">
                <a:latin typeface="Arial"/>
                <a:cs typeface="Arial"/>
              </a:rPr>
              <a:t>Е</a:t>
            </a:r>
            <a:r>
              <a:rPr sz="2400" i="1" spc="-15" dirty="0">
                <a:latin typeface="Arial"/>
                <a:cs typeface="Arial"/>
              </a:rPr>
              <a:t>сл</a:t>
            </a:r>
            <a:r>
              <a:rPr sz="2400" i="1" dirty="0">
                <a:latin typeface="Arial"/>
                <a:cs typeface="Arial"/>
              </a:rPr>
              <a:t>и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в</a:t>
            </a:r>
            <a:r>
              <a:rPr sz="2400" i="1" spc="-10" dirty="0">
                <a:latin typeface="Arial"/>
                <a:cs typeface="Arial"/>
              </a:rPr>
              <a:t>о</a:t>
            </a:r>
            <a:r>
              <a:rPr sz="2400" i="1" spc="-15" dirty="0">
                <a:latin typeface="Arial"/>
                <a:cs typeface="Arial"/>
              </a:rPr>
              <a:t>зд</a:t>
            </a:r>
            <a:r>
              <a:rPr sz="2400" i="1" spc="-10" dirty="0">
                <a:latin typeface="Arial"/>
                <a:cs typeface="Arial"/>
              </a:rPr>
              <a:t>е</a:t>
            </a:r>
            <a:r>
              <a:rPr sz="2400" i="1" spc="-15" dirty="0">
                <a:latin typeface="Arial"/>
                <a:cs typeface="Arial"/>
              </a:rPr>
              <a:t>л</a:t>
            </a:r>
            <a:r>
              <a:rPr sz="2400" i="1" spc="-30" dirty="0">
                <a:latin typeface="Arial"/>
                <a:cs typeface="Arial"/>
              </a:rPr>
              <a:t>ы</a:t>
            </a:r>
            <a:r>
              <a:rPr sz="2400" i="1" dirty="0">
                <a:latin typeface="Arial"/>
                <a:cs typeface="Arial"/>
              </a:rPr>
              <a:t>в</a:t>
            </a:r>
            <a:r>
              <a:rPr sz="2400" i="1" spc="-10" dirty="0">
                <a:latin typeface="Arial"/>
                <a:cs typeface="Arial"/>
              </a:rPr>
              <a:t>а</a:t>
            </a:r>
            <a:r>
              <a:rPr sz="2400" i="1" dirty="0">
                <a:latin typeface="Arial"/>
                <a:cs typeface="Arial"/>
              </a:rPr>
              <a:t>н</a:t>
            </a:r>
            <a:r>
              <a:rPr sz="2400" i="1" spc="-10" dirty="0">
                <a:latin typeface="Arial"/>
                <a:cs typeface="Arial"/>
              </a:rPr>
              <a:t>и</a:t>
            </a:r>
            <a:r>
              <a:rPr sz="2400" i="1" dirty="0">
                <a:latin typeface="Arial"/>
                <a:cs typeface="Arial"/>
              </a:rPr>
              <a:t>е </a:t>
            </a:r>
            <a:r>
              <a:rPr sz="2400" i="1" spc="-15" dirty="0">
                <a:latin typeface="Arial"/>
                <a:cs typeface="Arial"/>
              </a:rPr>
              <a:t>уд</a:t>
            </a:r>
            <a:r>
              <a:rPr sz="2400" i="1" spc="-10" dirty="0">
                <a:latin typeface="Arial"/>
                <a:cs typeface="Arial"/>
              </a:rPr>
              <a:t>ае</a:t>
            </a:r>
            <a:r>
              <a:rPr sz="2400" i="1" spc="5" dirty="0">
                <a:latin typeface="Arial"/>
                <a:cs typeface="Arial"/>
              </a:rPr>
              <a:t>т</a:t>
            </a:r>
            <a:r>
              <a:rPr sz="2400" i="1" dirty="0">
                <a:latin typeface="Arial"/>
                <a:cs typeface="Arial"/>
              </a:rPr>
              <a:t>ся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на п</a:t>
            </a:r>
            <a:r>
              <a:rPr sz="2400" i="1" spc="-10" dirty="0">
                <a:latin typeface="Arial"/>
                <a:cs typeface="Arial"/>
              </a:rPr>
              <a:t>е</a:t>
            </a:r>
            <a:r>
              <a:rPr sz="2400" i="1" spc="-15" dirty="0">
                <a:latin typeface="Arial"/>
                <a:cs typeface="Arial"/>
              </a:rPr>
              <a:t>с</a:t>
            </a:r>
            <a:r>
              <a:rPr sz="2400" i="1" spc="-10" dirty="0">
                <a:latin typeface="Arial"/>
                <a:cs typeface="Arial"/>
              </a:rPr>
              <a:t>ча</a:t>
            </a:r>
            <a:r>
              <a:rPr sz="2400" i="1" dirty="0">
                <a:latin typeface="Arial"/>
                <a:cs typeface="Arial"/>
              </a:rPr>
              <a:t>н</a:t>
            </a:r>
            <a:r>
              <a:rPr sz="2400" i="1" spc="-10" dirty="0">
                <a:latin typeface="Arial"/>
                <a:cs typeface="Arial"/>
              </a:rPr>
              <a:t>ы</a:t>
            </a:r>
            <a:r>
              <a:rPr sz="2400" i="1" dirty="0">
                <a:latin typeface="Arial"/>
                <a:cs typeface="Arial"/>
              </a:rPr>
              <a:t>х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п</a:t>
            </a:r>
            <a:r>
              <a:rPr sz="2400" i="1" spc="-10" dirty="0">
                <a:latin typeface="Arial"/>
                <a:cs typeface="Arial"/>
              </a:rPr>
              <a:t>оч</a:t>
            </a:r>
            <a:r>
              <a:rPr sz="2400" i="1" spc="-30" dirty="0">
                <a:latin typeface="Arial"/>
                <a:cs typeface="Arial"/>
              </a:rPr>
              <a:t>в</a:t>
            </a:r>
            <a:r>
              <a:rPr sz="2400" i="1" dirty="0">
                <a:latin typeface="Arial"/>
                <a:cs typeface="Arial"/>
              </a:rPr>
              <a:t>ах с г</a:t>
            </a:r>
            <a:r>
              <a:rPr sz="2400" i="1" spc="-10" dirty="0">
                <a:latin typeface="Arial"/>
                <a:cs typeface="Arial"/>
              </a:rPr>
              <a:t>о</a:t>
            </a:r>
            <a:r>
              <a:rPr sz="2400" i="1" spc="-15" dirty="0">
                <a:latin typeface="Arial"/>
                <a:cs typeface="Arial"/>
              </a:rPr>
              <a:t>д</a:t>
            </a:r>
            <a:r>
              <a:rPr sz="2400" i="1" spc="-10" dirty="0">
                <a:latin typeface="Arial"/>
                <a:cs typeface="Arial"/>
              </a:rPr>
              <a:t>о</a:t>
            </a:r>
            <a:r>
              <a:rPr sz="2400" i="1" spc="-15" dirty="0">
                <a:latin typeface="Arial"/>
                <a:cs typeface="Arial"/>
              </a:rPr>
              <a:t>в</a:t>
            </a:r>
            <a:r>
              <a:rPr sz="2400" i="1" spc="-30" dirty="0">
                <a:latin typeface="Arial"/>
                <a:cs typeface="Arial"/>
              </a:rPr>
              <a:t>ы</a:t>
            </a:r>
            <a:r>
              <a:rPr sz="2400" i="1" spc="-20" dirty="0">
                <a:latin typeface="Arial"/>
                <a:cs typeface="Arial"/>
              </a:rPr>
              <a:t>м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к</a:t>
            </a:r>
            <a:r>
              <a:rPr sz="2400" i="1" spc="-10" dirty="0">
                <a:latin typeface="Arial"/>
                <a:cs typeface="Arial"/>
              </a:rPr>
              <a:t>о</a:t>
            </a:r>
            <a:r>
              <a:rPr sz="2400" i="1" spc="-15" dirty="0">
                <a:latin typeface="Arial"/>
                <a:cs typeface="Arial"/>
              </a:rPr>
              <a:t>л</a:t>
            </a:r>
            <a:r>
              <a:rPr sz="2400" i="1" spc="-10" dirty="0">
                <a:latin typeface="Arial"/>
                <a:cs typeface="Arial"/>
              </a:rPr>
              <a:t>иче</a:t>
            </a:r>
            <a:r>
              <a:rPr sz="2400" i="1" dirty="0">
                <a:latin typeface="Arial"/>
                <a:cs typeface="Arial"/>
              </a:rPr>
              <a:t>с</a:t>
            </a:r>
            <a:r>
              <a:rPr sz="2400" i="1" spc="5" dirty="0">
                <a:latin typeface="Arial"/>
                <a:cs typeface="Arial"/>
              </a:rPr>
              <a:t>т</a:t>
            </a:r>
            <a:r>
              <a:rPr sz="2400" i="1" spc="-30" dirty="0">
                <a:latin typeface="Arial"/>
                <a:cs typeface="Arial"/>
              </a:rPr>
              <a:t>в</a:t>
            </a:r>
            <a:r>
              <a:rPr sz="2400" i="1" dirty="0">
                <a:latin typeface="Arial"/>
                <a:cs typeface="Arial"/>
              </a:rPr>
              <a:t>о</a:t>
            </a:r>
            <a:r>
              <a:rPr sz="2400" i="1" spc="-20" dirty="0">
                <a:latin typeface="Arial"/>
                <a:cs typeface="Arial"/>
              </a:rPr>
              <a:t>м</a:t>
            </a:r>
            <a:r>
              <a:rPr sz="2400" i="1" spc="-10" dirty="0">
                <a:latin typeface="Arial"/>
                <a:cs typeface="Arial"/>
              </a:rPr>
              <a:t> о</a:t>
            </a:r>
            <a:r>
              <a:rPr sz="2400" i="1" dirty="0">
                <a:latin typeface="Arial"/>
                <a:cs typeface="Arial"/>
              </a:rPr>
              <a:t>са</a:t>
            </a:r>
            <a:r>
              <a:rPr sz="2400" i="1" spc="-15" dirty="0">
                <a:latin typeface="Arial"/>
                <a:cs typeface="Arial"/>
              </a:rPr>
              <a:t>д</a:t>
            </a:r>
            <a:r>
              <a:rPr sz="2400" i="1" spc="-5" dirty="0">
                <a:latin typeface="Arial"/>
                <a:cs typeface="Arial"/>
              </a:rPr>
              <a:t>к</a:t>
            </a:r>
            <a:r>
              <a:rPr sz="2400" i="1" spc="-10" dirty="0">
                <a:latin typeface="Arial"/>
                <a:cs typeface="Arial"/>
              </a:rPr>
              <a:t>о</a:t>
            </a:r>
            <a:r>
              <a:rPr sz="2400" i="1" spc="-15" dirty="0">
                <a:latin typeface="Arial"/>
                <a:cs typeface="Arial"/>
              </a:rPr>
              <a:t>в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27</a:t>
            </a:r>
            <a:r>
              <a:rPr sz="2400" i="1" dirty="0">
                <a:latin typeface="Arial"/>
                <a:cs typeface="Arial"/>
              </a:rPr>
              <a:t>0 </a:t>
            </a:r>
            <a:r>
              <a:rPr sz="2400" i="1" spc="-30" dirty="0">
                <a:latin typeface="Arial"/>
                <a:cs typeface="Arial"/>
              </a:rPr>
              <a:t>м</a:t>
            </a:r>
            <a:r>
              <a:rPr sz="2400" i="1" spc="-20" dirty="0">
                <a:latin typeface="Arial"/>
                <a:cs typeface="Arial"/>
              </a:rPr>
              <a:t>м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в </a:t>
            </a:r>
            <a:r>
              <a:rPr sz="2400" i="1" dirty="0">
                <a:latin typeface="Arial"/>
                <a:cs typeface="Arial"/>
              </a:rPr>
              <a:t>хо</a:t>
            </a:r>
            <a:r>
              <a:rPr sz="2400" i="1" spc="-20" dirty="0">
                <a:latin typeface="Arial"/>
                <a:cs typeface="Arial"/>
              </a:rPr>
              <a:t>з</a:t>
            </a:r>
            <a:r>
              <a:rPr sz="2400" i="1" spc="5" dirty="0">
                <a:latin typeface="Arial"/>
                <a:cs typeface="Arial"/>
              </a:rPr>
              <a:t>я</a:t>
            </a:r>
            <a:r>
              <a:rPr sz="2400" i="1" spc="-10" dirty="0">
                <a:latin typeface="Arial"/>
                <a:cs typeface="Arial"/>
              </a:rPr>
              <a:t>й</a:t>
            </a:r>
            <a:r>
              <a:rPr sz="2400" i="1" dirty="0">
                <a:latin typeface="Arial"/>
                <a:cs typeface="Arial"/>
              </a:rPr>
              <a:t>стве</a:t>
            </a:r>
            <a:r>
              <a:rPr sz="2400" i="1" spc="-10" dirty="0">
                <a:latin typeface="Arial"/>
                <a:cs typeface="Arial"/>
              </a:rPr>
              <a:t> О</a:t>
            </a:r>
            <a:r>
              <a:rPr sz="2400" i="1" spc="-20" dirty="0">
                <a:latin typeface="Arial"/>
                <a:cs typeface="Arial"/>
              </a:rPr>
              <a:t>ОО</a:t>
            </a:r>
            <a:r>
              <a:rPr sz="2400" i="1" dirty="0">
                <a:latin typeface="Arial"/>
                <a:cs typeface="Arial"/>
              </a:rPr>
              <a:t> К</a:t>
            </a:r>
            <a:r>
              <a:rPr sz="2400" i="1" spc="-20" dirty="0">
                <a:latin typeface="Arial"/>
                <a:cs typeface="Arial"/>
              </a:rPr>
              <a:t>Х</a:t>
            </a:r>
            <a:endParaRPr sz="2400">
              <a:latin typeface="Arial"/>
              <a:cs typeface="Arial"/>
            </a:endParaRPr>
          </a:p>
          <a:p>
            <a:pPr marL="784860" marR="751205" indent="0" algn="ctr">
              <a:lnSpc>
                <a:spcPct val="100000"/>
              </a:lnSpc>
            </a:pPr>
            <a:r>
              <a:rPr sz="2400" i="1" spc="-10" dirty="0">
                <a:latin typeface="Arial"/>
                <a:cs typeface="Arial"/>
              </a:rPr>
              <a:t>«</a:t>
            </a:r>
            <a:r>
              <a:rPr sz="2400" i="1" spc="-20" dirty="0">
                <a:latin typeface="Arial"/>
                <a:cs typeface="Arial"/>
              </a:rPr>
              <a:t>П</a:t>
            </a:r>
            <a:r>
              <a:rPr sz="2400" i="1" spc="-25" dirty="0">
                <a:latin typeface="Arial"/>
                <a:cs typeface="Arial"/>
              </a:rPr>
              <a:t>а</a:t>
            </a:r>
            <a:r>
              <a:rPr sz="2400" i="1" dirty="0">
                <a:latin typeface="Arial"/>
                <a:cs typeface="Arial"/>
              </a:rPr>
              <a:t>ртн</a:t>
            </a:r>
            <a:r>
              <a:rPr sz="2400" i="1" spc="-10" dirty="0">
                <a:latin typeface="Arial"/>
                <a:cs typeface="Arial"/>
              </a:rPr>
              <a:t>ер</a:t>
            </a:r>
            <a:r>
              <a:rPr sz="2400" i="1" dirty="0">
                <a:latin typeface="Arial"/>
                <a:cs typeface="Arial"/>
              </a:rPr>
              <a:t>»</a:t>
            </a:r>
            <a:r>
              <a:rPr sz="2400" i="1" spc="-10" dirty="0">
                <a:latin typeface="Arial"/>
                <a:cs typeface="Arial"/>
              </a:rPr>
              <a:t>,</a:t>
            </a:r>
            <a:r>
              <a:rPr sz="2400" i="1" dirty="0">
                <a:latin typeface="Arial"/>
                <a:cs typeface="Arial"/>
              </a:rPr>
              <a:t> то и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в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В</a:t>
            </a:r>
            <a:r>
              <a:rPr sz="2400" i="1" spc="-10" dirty="0">
                <a:latin typeface="Arial"/>
                <a:cs typeface="Arial"/>
              </a:rPr>
              <a:t>а</a:t>
            </a:r>
            <a:r>
              <a:rPr sz="2400" i="1" spc="-5" dirty="0">
                <a:latin typeface="Arial"/>
                <a:cs typeface="Arial"/>
              </a:rPr>
              <a:t>ш</a:t>
            </a:r>
            <a:r>
              <a:rPr sz="2400" i="1" spc="-10" dirty="0">
                <a:latin typeface="Arial"/>
                <a:cs typeface="Arial"/>
              </a:rPr>
              <a:t>и</a:t>
            </a:r>
            <a:r>
              <a:rPr sz="2400" i="1" dirty="0">
                <a:latin typeface="Arial"/>
                <a:cs typeface="Arial"/>
              </a:rPr>
              <a:t>х </a:t>
            </a:r>
            <a:r>
              <a:rPr sz="2400" i="1" spc="5" dirty="0">
                <a:latin typeface="Arial"/>
                <a:cs typeface="Arial"/>
              </a:rPr>
              <a:t>х</a:t>
            </a:r>
            <a:r>
              <a:rPr sz="2400" i="1" spc="-10" dirty="0">
                <a:latin typeface="Arial"/>
                <a:cs typeface="Arial"/>
              </a:rPr>
              <a:t>о</a:t>
            </a:r>
            <a:r>
              <a:rPr sz="2400" i="1" spc="-20" dirty="0">
                <a:latin typeface="Arial"/>
                <a:cs typeface="Arial"/>
              </a:rPr>
              <a:t>з</a:t>
            </a:r>
            <a:r>
              <a:rPr sz="2400" i="1" spc="5" dirty="0">
                <a:latin typeface="Arial"/>
                <a:cs typeface="Arial"/>
              </a:rPr>
              <a:t>я</a:t>
            </a:r>
            <a:r>
              <a:rPr sz="2400" i="1" spc="-10" dirty="0">
                <a:latin typeface="Arial"/>
                <a:cs typeface="Arial"/>
              </a:rPr>
              <a:t>й</a:t>
            </a:r>
            <a:r>
              <a:rPr sz="2400" i="1" dirty="0">
                <a:latin typeface="Arial"/>
                <a:cs typeface="Arial"/>
              </a:rPr>
              <a:t>ств</a:t>
            </a:r>
            <a:r>
              <a:rPr sz="2400" i="1" spc="-10" dirty="0">
                <a:latin typeface="Arial"/>
                <a:cs typeface="Arial"/>
              </a:rPr>
              <a:t>а</a:t>
            </a:r>
            <a:r>
              <a:rPr sz="2400" i="1" dirty="0">
                <a:latin typeface="Arial"/>
                <a:cs typeface="Arial"/>
              </a:rPr>
              <a:t>х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о</a:t>
            </a:r>
            <a:r>
              <a:rPr sz="2400" i="1" dirty="0">
                <a:latin typeface="Arial"/>
                <a:cs typeface="Arial"/>
              </a:rPr>
              <a:t>но</a:t>
            </a:r>
            <a:r>
              <a:rPr sz="2400" i="1" spc="-10" dirty="0">
                <a:latin typeface="Arial"/>
                <a:cs typeface="Arial"/>
              </a:rPr>
              <a:t> б</a:t>
            </a:r>
            <a:r>
              <a:rPr sz="2400" i="1" spc="-15" dirty="0">
                <a:latin typeface="Arial"/>
                <a:cs typeface="Arial"/>
              </a:rPr>
              <a:t>уд</a:t>
            </a:r>
            <a:r>
              <a:rPr sz="2400" i="1" spc="-10" dirty="0">
                <a:latin typeface="Arial"/>
                <a:cs typeface="Arial"/>
              </a:rPr>
              <a:t>е</a:t>
            </a:r>
            <a:r>
              <a:rPr sz="2400" i="1" dirty="0">
                <a:latin typeface="Arial"/>
                <a:cs typeface="Arial"/>
              </a:rPr>
              <a:t>т </a:t>
            </a:r>
            <a:r>
              <a:rPr sz="2400" i="1" spc="-10" dirty="0">
                <a:latin typeface="Arial"/>
                <a:cs typeface="Arial"/>
              </a:rPr>
              <a:t>у</a:t>
            </a:r>
            <a:r>
              <a:rPr sz="2400" i="1" spc="5" dirty="0">
                <a:latin typeface="Arial"/>
                <a:cs typeface="Arial"/>
              </a:rPr>
              <a:t>с</a:t>
            </a:r>
            <a:r>
              <a:rPr sz="2400" i="1" spc="-15" dirty="0">
                <a:latin typeface="Arial"/>
                <a:cs typeface="Arial"/>
              </a:rPr>
              <a:t>п</a:t>
            </a:r>
            <a:r>
              <a:rPr sz="2400" i="1" dirty="0">
                <a:latin typeface="Arial"/>
                <a:cs typeface="Arial"/>
              </a:rPr>
              <a:t>е</a:t>
            </a:r>
            <a:r>
              <a:rPr sz="2400" i="1" spc="-5" dirty="0">
                <a:latin typeface="Arial"/>
                <a:cs typeface="Arial"/>
              </a:rPr>
              <a:t>ш</a:t>
            </a:r>
            <a:r>
              <a:rPr sz="2400" i="1" dirty="0">
                <a:latin typeface="Arial"/>
                <a:cs typeface="Arial"/>
              </a:rPr>
              <a:t>н</a:t>
            </a:r>
            <a:r>
              <a:rPr sz="2400" i="1" spc="-10" dirty="0">
                <a:latin typeface="Arial"/>
                <a:cs typeface="Arial"/>
              </a:rPr>
              <a:t>ы</a:t>
            </a:r>
            <a:r>
              <a:rPr sz="2400" i="1" spc="-15" dirty="0">
                <a:latin typeface="Arial"/>
                <a:cs typeface="Arial"/>
              </a:rPr>
              <a:t>м!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7469" y="452120"/>
            <a:ext cx="5356860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40" dirty="0">
                <a:latin typeface="Arial"/>
                <a:cs typeface="Arial"/>
              </a:rPr>
              <a:t>П</a:t>
            </a:r>
            <a:r>
              <a:rPr sz="2800" b="1" dirty="0">
                <a:latin typeface="Arial"/>
                <a:cs typeface="Arial"/>
              </a:rPr>
              <a:t>ерспек</a:t>
            </a:r>
            <a:r>
              <a:rPr sz="2800" b="1" spc="-60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ивн</a:t>
            </a:r>
            <a:r>
              <a:rPr sz="2800" b="1" spc="-45" dirty="0">
                <a:latin typeface="Arial"/>
                <a:cs typeface="Arial"/>
              </a:rPr>
              <a:t>ы</a:t>
            </a:r>
            <a:r>
              <a:rPr sz="2800" b="1" dirty="0">
                <a:latin typeface="Arial"/>
                <a:cs typeface="Arial"/>
              </a:rPr>
              <a:t>е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ь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-30" dirty="0">
                <a:latin typeface="Arial"/>
                <a:cs typeface="Arial"/>
              </a:rPr>
              <a:t>у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dirty="0">
                <a:latin typeface="Arial"/>
                <a:cs typeface="Arial"/>
              </a:rPr>
              <a:t>ы </a:t>
            </a:r>
            <a:r>
              <a:rPr sz="2800" b="1" spc="-25" dirty="0">
                <a:latin typeface="Arial"/>
                <a:cs typeface="Arial"/>
              </a:rPr>
              <a:t>Л</a:t>
            </a:r>
            <a:r>
              <a:rPr sz="2800" b="1" dirty="0">
                <a:latin typeface="Arial"/>
                <a:cs typeface="Arial"/>
              </a:rPr>
              <a:t>ен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469" y="1045209"/>
            <a:ext cx="8033384" cy="519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П</a:t>
            </a:r>
            <a:r>
              <a:rPr sz="2400" b="1" spc="-25" dirty="0">
                <a:latin typeface="Arial"/>
                <a:cs typeface="Arial"/>
              </a:rPr>
              <a:t>р</a:t>
            </a:r>
            <a:r>
              <a:rPr sz="2400" b="1" spc="-10" dirty="0">
                <a:latin typeface="Arial"/>
                <a:cs typeface="Arial"/>
              </a:rPr>
              <a:t>е</a:t>
            </a:r>
            <a:r>
              <a:rPr sz="2400" b="1" spc="-15" dirty="0">
                <a:latin typeface="Arial"/>
                <a:cs typeface="Arial"/>
              </a:rPr>
              <a:t>и</a:t>
            </a:r>
            <a:r>
              <a:rPr sz="2400" b="1" spc="-30" dirty="0">
                <a:latin typeface="Arial"/>
                <a:cs typeface="Arial"/>
              </a:rPr>
              <a:t>м</a:t>
            </a:r>
            <a:r>
              <a:rPr sz="2400" b="1" spc="-25" dirty="0">
                <a:latin typeface="Arial"/>
                <a:cs typeface="Arial"/>
              </a:rPr>
              <a:t>ущ</a:t>
            </a:r>
            <a:r>
              <a:rPr sz="2400" b="1" spc="-10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с</a:t>
            </a:r>
            <a:r>
              <a:rPr sz="2400" b="1" spc="-45" dirty="0">
                <a:latin typeface="Arial"/>
                <a:cs typeface="Arial"/>
              </a:rPr>
              <a:t>т</a:t>
            </a:r>
            <a:r>
              <a:rPr sz="2400" b="1" spc="-25" dirty="0">
                <a:latin typeface="Arial"/>
                <a:cs typeface="Arial"/>
              </a:rPr>
              <a:t>в</a:t>
            </a:r>
            <a:r>
              <a:rPr sz="2400" b="1" dirty="0">
                <a:latin typeface="Arial"/>
                <a:cs typeface="Arial"/>
              </a:rPr>
              <a:t>а:</a:t>
            </a:r>
            <a:endParaRPr sz="2400">
              <a:latin typeface="Arial"/>
              <a:cs typeface="Arial"/>
            </a:endParaRPr>
          </a:p>
          <a:p>
            <a:pPr marL="661670" indent="-191770">
              <a:lnSpc>
                <a:spcPct val="100000"/>
              </a:lnSpc>
              <a:buFont typeface="Arial"/>
              <a:buChar char="•"/>
              <a:tabLst>
                <a:tab pos="661670" algn="l"/>
              </a:tabLst>
            </a:pPr>
            <a:r>
              <a:rPr sz="2400" dirty="0">
                <a:latin typeface="Arial"/>
                <a:cs typeface="Arial"/>
              </a:rPr>
              <a:t>д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5" dirty="0">
                <a:latin typeface="Arial"/>
                <a:cs typeface="Arial"/>
              </a:rPr>
              <a:t>т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15" dirty="0">
                <a:latin typeface="Arial"/>
                <a:cs typeface="Arial"/>
              </a:rPr>
              <a:t>й</a:t>
            </a:r>
            <a:r>
              <a:rPr sz="2400" spc="-25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а</a:t>
            </a:r>
            <a:r>
              <a:rPr sz="2400" spc="-15" dirty="0">
                <a:latin typeface="Arial"/>
                <a:cs typeface="Arial"/>
              </a:rPr>
              <a:t>я ц</a:t>
            </a:r>
            <a:r>
              <a:rPr sz="2400" dirty="0">
                <a:latin typeface="Arial"/>
                <a:cs typeface="Arial"/>
              </a:rPr>
              <a:t>е</a:t>
            </a:r>
            <a:r>
              <a:rPr sz="2400" spc="-15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  <a:p>
            <a:pPr marL="661670" indent="-191770">
              <a:lnSpc>
                <a:spcPct val="100000"/>
              </a:lnSpc>
              <a:buFont typeface="Arial"/>
              <a:buChar char="•"/>
              <a:tabLst>
                <a:tab pos="661670" algn="l"/>
              </a:tabLst>
            </a:pPr>
            <a:r>
              <a:rPr sz="2400" spc="-10" dirty="0">
                <a:latin typeface="Arial"/>
                <a:cs typeface="Arial"/>
              </a:rPr>
              <a:t>в</a:t>
            </a:r>
            <a:r>
              <a:rPr sz="2400" spc="-20" dirty="0">
                <a:latin typeface="Arial"/>
                <a:cs typeface="Arial"/>
              </a:rPr>
              <a:t>ы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15" dirty="0">
                <a:latin typeface="Arial"/>
                <a:cs typeface="Arial"/>
              </a:rPr>
              <a:t>кая </a:t>
            </a:r>
            <a:r>
              <a:rPr sz="2400" spc="5" dirty="0">
                <a:latin typeface="Arial"/>
                <a:cs typeface="Arial"/>
              </a:rPr>
              <a:t>з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су</a:t>
            </a:r>
            <a:r>
              <a:rPr sz="2400" spc="-10" dirty="0">
                <a:latin typeface="Arial"/>
                <a:cs typeface="Arial"/>
              </a:rPr>
              <a:t>хо</a:t>
            </a:r>
            <a:r>
              <a:rPr sz="2400" dirty="0">
                <a:latin typeface="Arial"/>
                <a:cs typeface="Arial"/>
              </a:rPr>
              <a:t>усто</a:t>
            </a:r>
            <a:r>
              <a:rPr sz="2400" spc="-15" dirty="0">
                <a:latin typeface="Arial"/>
                <a:cs typeface="Arial"/>
              </a:rPr>
              <a:t>йчи</a:t>
            </a:r>
            <a:r>
              <a:rPr sz="2400" spc="-20" dirty="0">
                <a:latin typeface="Arial"/>
                <a:cs typeface="Arial"/>
              </a:rPr>
              <a:t>в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сть</a:t>
            </a:r>
            <a:endParaRPr sz="2400">
              <a:latin typeface="Arial"/>
              <a:cs typeface="Arial"/>
            </a:endParaRPr>
          </a:p>
          <a:p>
            <a:pPr marL="661670" indent="-191770">
              <a:lnSpc>
                <a:spcPct val="100000"/>
              </a:lnSpc>
              <a:buFont typeface="Arial"/>
              <a:buChar char="•"/>
              <a:tabLst>
                <a:tab pos="661670" algn="l"/>
              </a:tabLst>
            </a:pPr>
            <a:r>
              <a:rPr sz="2400" spc="-20" dirty="0">
                <a:latin typeface="Arial"/>
                <a:cs typeface="Arial"/>
              </a:rPr>
              <a:t>х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рош</a:t>
            </a:r>
            <a:r>
              <a:rPr sz="2400" spc="-15" dirty="0">
                <a:latin typeface="Arial"/>
                <a:cs typeface="Arial"/>
              </a:rPr>
              <a:t>ий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п</a:t>
            </a:r>
            <a:r>
              <a:rPr sz="2400" spc="-25" dirty="0">
                <a:latin typeface="Arial"/>
                <a:cs typeface="Arial"/>
              </a:rPr>
              <a:t>р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spc="5" dirty="0">
                <a:latin typeface="Arial"/>
                <a:cs typeface="Arial"/>
              </a:rPr>
              <a:t>д</a:t>
            </a:r>
            <a:r>
              <a:rPr sz="2400" spc="-15" dirty="0">
                <a:latin typeface="Arial"/>
                <a:cs typeface="Arial"/>
              </a:rPr>
              <a:t>ш</a:t>
            </a:r>
            <a:r>
              <a:rPr sz="2400" dirty="0">
                <a:latin typeface="Arial"/>
                <a:cs typeface="Arial"/>
              </a:rPr>
              <a:t>ест</a:t>
            </a:r>
            <a:r>
              <a:rPr sz="2400" spc="-10" dirty="0">
                <a:latin typeface="Arial"/>
                <a:cs typeface="Arial"/>
              </a:rPr>
              <a:t>вен</a:t>
            </a:r>
            <a:r>
              <a:rPr sz="2400" dirty="0">
                <a:latin typeface="Arial"/>
                <a:cs typeface="Arial"/>
              </a:rPr>
              <a:t>н</a:t>
            </a:r>
            <a:r>
              <a:rPr sz="2400" spc="-15" dirty="0">
                <a:latin typeface="Arial"/>
                <a:cs typeface="Arial"/>
              </a:rPr>
              <a:t>ик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Н</a:t>
            </a:r>
            <a:r>
              <a:rPr sz="2400" b="1" spc="-10" dirty="0">
                <a:latin typeface="Arial"/>
                <a:cs typeface="Arial"/>
              </a:rPr>
              <a:t>е</a:t>
            </a:r>
            <a:r>
              <a:rPr sz="2400" b="1" spc="-25" dirty="0">
                <a:latin typeface="Arial"/>
                <a:cs typeface="Arial"/>
              </a:rPr>
              <a:t>д</a:t>
            </a:r>
            <a:r>
              <a:rPr sz="2400" b="1" spc="-15" dirty="0">
                <a:latin typeface="Arial"/>
                <a:cs typeface="Arial"/>
              </a:rPr>
              <a:t>о</a:t>
            </a:r>
            <a:r>
              <a:rPr sz="2400" b="1" spc="-10" dirty="0">
                <a:latin typeface="Arial"/>
                <a:cs typeface="Arial"/>
              </a:rPr>
              <a:t>с</a:t>
            </a:r>
            <a:r>
              <a:rPr sz="2400" b="1" spc="-45" dirty="0">
                <a:latin typeface="Arial"/>
                <a:cs typeface="Arial"/>
              </a:rPr>
              <a:t>т</a:t>
            </a:r>
            <a:r>
              <a:rPr sz="2400" b="1" spc="-10" dirty="0">
                <a:latin typeface="Arial"/>
                <a:cs typeface="Arial"/>
              </a:rPr>
              <a:t>а</a:t>
            </a:r>
            <a:r>
              <a:rPr sz="2400" b="1" spc="-45" dirty="0">
                <a:latin typeface="Arial"/>
                <a:cs typeface="Arial"/>
              </a:rPr>
              <a:t>т</a:t>
            </a:r>
            <a:r>
              <a:rPr sz="2400" b="1" spc="5" dirty="0">
                <a:latin typeface="Arial"/>
                <a:cs typeface="Arial"/>
              </a:rPr>
              <a:t>к</a:t>
            </a:r>
            <a:r>
              <a:rPr sz="2400" b="1" spc="-25" dirty="0">
                <a:latin typeface="Arial"/>
                <a:cs typeface="Arial"/>
              </a:rPr>
              <a:t>и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661670" indent="-191770">
              <a:lnSpc>
                <a:spcPct val="100000"/>
              </a:lnSpc>
              <a:buFont typeface="Arial"/>
              <a:buChar char="•"/>
              <a:tabLst>
                <a:tab pos="661670" algn="l"/>
              </a:tabLst>
            </a:pPr>
            <a:r>
              <a:rPr sz="2400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л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15" dirty="0">
                <a:latin typeface="Arial"/>
                <a:cs typeface="Arial"/>
              </a:rPr>
              <a:t>м</a:t>
            </a:r>
            <a:r>
              <a:rPr sz="2400" dirty="0"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  <a:p>
            <a:pPr marL="661670" indent="-191770">
              <a:lnSpc>
                <a:spcPct val="100000"/>
              </a:lnSpc>
              <a:buFont typeface="Arial"/>
              <a:buChar char="•"/>
              <a:tabLst>
                <a:tab pos="661670" algn="l"/>
              </a:tabLst>
            </a:pPr>
            <a:r>
              <a:rPr sz="2400" dirty="0">
                <a:latin typeface="Arial"/>
                <a:cs typeface="Arial"/>
              </a:rPr>
              <a:t>т</a:t>
            </a:r>
            <a:r>
              <a:rPr sz="2400" spc="-10" dirty="0">
                <a:latin typeface="Arial"/>
                <a:cs typeface="Arial"/>
              </a:rPr>
              <a:t>ре</a:t>
            </a:r>
            <a:r>
              <a:rPr sz="2400" spc="-15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ует в</a:t>
            </a:r>
            <a:r>
              <a:rPr sz="2400" spc="-25" dirty="0">
                <a:latin typeface="Arial"/>
                <a:cs typeface="Arial"/>
              </a:rPr>
              <a:t>ы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оког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 ка</a:t>
            </a:r>
            <a:r>
              <a:rPr sz="2400" dirty="0">
                <a:latin typeface="Arial"/>
                <a:cs typeface="Arial"/>
              </a:rPr>
              <a:t>ч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ства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п</a:t>
            </a:r>
            <a:r>
              <a:rPr sz="2400" spc="-2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ев</a:t>
            </a:r>
            <a:r>
              <a:rPr sz="2400" dirty="0"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buFont typeface="Arial"/>
              <a:buChar char="•"/>
              <a:tabLst>
                <a:tab pos="204470" algn="l"/>
              </a:tabLst>
            </a:pPr>
            <a:r>
              <a:rPr sz="2400" spc="-10" dirty="0">
                <a:latin typeface="Arial"/>
                <a:cs typeface="Arial"/>
              </a:rPr>
              <a:t>Д</a:t>
            </a:r>
            <a:r>
              <a:rPr sz="2400" dirty="0">
                <a:latin typeface="Arial"/>
                <a:cs typeface="Arial"/>
              </a:rPr>
              <a:t>ля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5" dirty="0">
                <a:latin typeface="Arial"/>
                <a:cs typeface="Arial"/>
              </a:rPr>
              <a:t>л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20" dirty="0">
                <a:latin typeface="Arial"/>
                <a:cs typeface="Arial"/>
              </a:rPr>
              <a:t>мы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уж</a:t>
            </a:r>
            <a:r>
              <a:rPr sz="2400" dirty="0">
                <a:latin typeface="Arial"/>
                <a:cs typeface="Arial"/>
              </a:rPr>
              <a:t>е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5" dirty="0">
                <a:latin typeface="Arial"/>
                <a:cs typeface="Arial"/>
              </a:rPr>
              <a:t>у</a:t>
            </a:r>
            <a:r>
              <a:rPr sz="2400" spc="-25" dirty="0">
                <a:latin typeface="Arial"/>
                <a:cs typeface="Arial"/>
              </a:rPr>
              <a:t>щ</a:t>
            </a:r>
            <a:r>
              <a:rPr sz="2400" dirty="0">
                <a:latin typeface="Arial"/>
                <a:cs typeface="Arial"/>
              </a:rPr>
              <a:t>ест</a:t>
            </a:r>
            <a:r>
              <a:rPr sz="2400" spc="-1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уют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решени</a:t>
            </a:r>
            <a:r>
              <a:rPr sz="2400" spc="-30" dirty="0">
                <a:latin typeface="Arial"/>
                <a:cs typeface="Arial"/>
              </a:rPr>
              <a:t>я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341120" lvl="1" indent="-191770">
              <a:lnSpc>
                <a:spcPct val="100000"/>
              </a:lnSpc>
              <a:buFont typeface="Arial"/>
              <a:buChar char="•"/>
              <a:tabLst>
                <a:tab pos="1341120" algn="l"/>
              </a:tabLst>
            </a:pPr>
            <a:r>
              <a:rPr sz="2400" spc="-25" dirty="0">
                <a:latin typeface="Arial"/>
                <a:cs typeface="Arial"/>
              </a:rPr>
              <a:t>И</a:t>
            </a:r>
            <a:r>
              <a:rPr sz="2400" spc="5" dirty="0">
                <a:latin typeface="Arial"/>
                <a:cs typeface="Arial"/>
              </a:rPr>
              <a:t>з</a:t>
            </a:r>
            <a:r>
              <a:rPr sz="2400" spc="-15" dirty="0">
                <a:latin typeface="Arial"/>
                <a:cs typeface="Arial"/>
              </a:rPr>
              <a:t>ме</a:t>
            </a:r>
            <a:r>
              <a:rPr sz="2400" dirty="0">
                <a:latin typeface="Arial"/>
                <a:cs typeface="Arial"/>
              </a:rPr>
              <a:t>льчит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ль</a:t>
            </a:r>
            <a:endParaRPr sz="2400">
              <a:latin typeface="Arial"/>
              <a:cs typeface="Arial"/>
            </a:endParaRPr>
          </a:p>
          <a:p>
            <a:pPr marL="1341120" lvl="1" indent="-191770">
              <a:lnSpc>
                <a:spcPct val="100000"/>
              </a:lnSpc>
              <a:buFont typeface="Arial"/>
              <a:buChar char="•"/>
              <a:tabLst>
                <a:tab pos="1341120" algn="l"/>
              </a:tabLst>
            </a:pPr>
            <a:r>
              <a:rPr sz="2400" spc="-25" dirty="0">
                <a:latin typeface="Arial"/>
                <a:cs typeface="Arial"/>
              </a:rPr>
              <a:t>П</a:t>
            </a:r>
            <a:r>
              <a:rPr sz="2400" dirty="0">
                <a:latin typeface="Arial"/>
                <a:cs typeface="Arial"/>
              </a:rPr>
              <a:t>е</a:t>
            </a:r>
            <a:r>
              <a:rPr sz="2400" spc="-25" dirty="0">
                <a:latin typeface="Arial"/>
                <a:cs typeface="Arial"/>
              </a:rPr>
              <a:t>ч</a:t>
            </a:r>
            <a:r>
              <a:rPr sz="2400" spc="-15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341120" lvl="1" indent="-191770">
              <a:lnSpc>
                <a:spcPct val="100000"/>
              </a:lnSpc>
              <a:buFont typeface="Arial"/>
              <a:buChar char="•"/>
              <a:tabLst>
                <a:tab pos="1341120" algn="l"/>
              </a:tabLst>
            </a:pPr>
            <a:r>
              <a:rPr sz="2400" spc="-15" dirty="0">
                <a:latin typeface="Arial"/>
                <a:cs typeface="Arial"/>
              </a:rPr>
              <a:t>или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п</a:t>
            </a:r>
            <a:r>
              <a:rPr sz="2400" spc="-25" dirty="0">
                <a:latin typeface="Arial"/>
                <a:cs typeface="Arial"/>
              </a:rPr>
              <a:t>р</a:t>
            </a:r>
            <a:r>
              <a:rPr sz="2400" spc="-10" dirty="0">
                <a:latin typeface="Arial"/>
                <a:cs typeface="Arial"/>
              </a:rPr>
              <a:t>ои</a:t>
            </a:r>
            <a:r>
              <a:rPr sz="2400" dirty="0">
                <a:latin typeface="Arial"/>
                <a:cs typeface="Arial"/>
              </a:rPr>
              <a:t>з</a:t>
            </a:r>
            <a:r>
              <a:rPr sz="2400" spc="-1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одст</a:t>
            </a:r>
            <a:r>
              <a:rPr sz="2400" spc="-1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о </a:t>
            </a:r>
            <a:r>
              <a:rPr sz="2400" spc="-10" dirty="0">
                <a:latin typeface="Arial"/>
                <a:cs typeface="Arial"/>
              </a:rPr>
              <a:t>во</a:t>
            </a:r>
            <a:r>
              <a:rPr sz="2400" spc="5" dirty="0">
                <a:latin typeface="Arial"/>
                <a:cs typeface="Arial"/>
              </a:rPr>
              <a:t>л</a:t>
            </a:r>
            <a:r>
              <a:rPr sz="2400" spc="-10" dirty="0">
                <a:latin typeface="Arial"/>
                <a:cs typeface="Arial"/>
              </a:rPr>
              <a:t>ок</a:t>
            </a:r>
            <a:r>
              <a:rPr sz="2400" spc="-15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82931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Х</a:t>
            </a:r>
            <a:r>
              <a:rPr sz="2800" dirty="0">
                <a:latin typeface="Arial"/>
                <a:cs typeface="Arial"/>
              </a:rPr>
              <a:t>оро</a:t>
            </a:r>
            <a:r>
              <a:rPr sz="2800" spc="-10" dirty="0">
                <a:latin typeface="Arial"/>
                <a:cs typeface="Arial"/>
              </a:rPr>
              <a:t>ш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10" dirty="0">
                <a:latin typeface="Arial"/>
                <a:cs typeface="Arial"/>
              </a:rPr>
              <a:t>е</a:t>
            </a:r>
            <a:r>
              <a:rPr sz="2800" spc="-20" dirty="0">
                <a:latin typeface="Arial"/>
                <a:cs typeface="Arial"/>
              </a:rPr>
              <a:t>я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20" dirty="0">
                <a:latin typeface="Arial"/>
                <a:cs typeface="Arial"/>
              </a:rPr>
              <a:t>ки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spc="-20" dirty="0">
                <a:latin typeface="Arial"/>
                <a:cs typeface="Arial"/>
              </a:rPr>
              <a:t>ак</a:t>
            </a:r>
            <a:r>
              <a:rPr sz="2800" dirty="0">
                <a:latin typeface="Arial"/>
                <a:cs typeface="Arial"/>
              </a:rPr>
              <a:t>же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им</a:t>
            </a:r>
            <a:r>
              <a:rPr sz="2800" dirty="0">
                <a:latin typeface="Arial"/>
                <a:cs typeface="Arial"/>
              </a:rPr>
              <a:t>ею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spc="-15" dirty="0">
                <a:latin typeface="Arial"/>
                <a:cs typeface="Arial"/>
              </a:rPr>
              <a:t>ся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на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-25" dirty="0">
                <a:latin typeface="Arial"/>
                <a:cs typeface="Arial"/>
              </a:rPr>
              <a:t>ичии</a:t>
            </a:r>
            <a:r>
              <a:rPr sz="2800" spc="-10" dirty="0"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06159" y="476250"/>
            <a:ext cx="3709670" cy="2597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1279" y="3152139"/>
            <a:ext cx="3384550" cy="2030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10479" y="6687819"/>
            <a:ext cx="479552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26415" algn="r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С</a:t>
            </a:r>
            <a:r>
              <a:rPr sz="800" spc="10" dirty="0">
                <a:latin typeface="Arial"/>
                <a:cs typeface="Arial"/>
              </a:rPr>
              <a:t>т</a:t>
            </a:r>
            <a:r>
              <a:rPr sz="800" spc="-5" dirty="0">
                <a:latin typeface="Arial"/>
                <a:cs typeface="Arial"/>
              </a:rPr>
              <a:t>р</a:t>
            </a:r>
            <a:r>
              <a:rPr sz="800" dirty="0">
                <a:latin typeface="Arial"/>
                <a:cs typeface="Arial"/>
              </a:rPr>
              <a:t>а</a:t>
            </a:r>
            <a:r>
              <a:rPr sz="800" spc="-5" dirty="0">
                <a:latin typeface="Arial"/>
                <a:cs typeface="Arial"/>
              </a:rPr>
              <a:t>н</a:t>
            </a:r>
            <a:r>
              <a:rPr sz="800" spc="-15" dirty="0">
                <a:latin typeface="Arial"/>
                <a:cs typeface="Arial"/>
              </a:rPr>
              <a:t>и</a:t>
            </a:r>
            <a:r>
              <a:rPr sz="800" spc="-5" dirty="0">
                <a:latin typeface="Arial"/>
                <a:cs typeface="Arial"/>
              </a:rPr>
              <a:t>ца: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6690359"/>
            <a:ext cx="500888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pc="-40" dirty="0"/>
              <a:t>П</a:t>
            </a:r>
            <a:r>
              <a:rPr dirty="0"/>
              <a:t>ерспек</a:t>
            </a:r>
            <a:r>
              <a:rPr spc="-60" dirty="0"/>
              <a:t>т</a:t>
            </a:r>
            <a:r>
              <a:rPr spc="-20" dirty="0"/>
              <a:t>ивные</a:t>
            </a:r>
            <a:r>
              <a:rPr spc="-5" dirty="0"/>
              <a:t> </a:t>
            </a:r>
            <a:r>
              <a:rPr dirty="0"/>
              <a:t>к</a:t>
            </a:r>
            <a:r>
              <a:rPr spc="-40" dirty="0"/>
              <a:t>у</a:t>
            </a:r>
            <a:r>
              <a:rPr dirty="0"/>
              <a:t>л</a:t>
            </a:r>
            <a:r>
              <a:rPr spc="-15" dirty="0"/>
              <a:t>ь</a:t>
            </a:r>
            <a:r>
              <a:rPr spc="-60" dirty="0"/>
              <a:t>т</a:t>
            </a:r>
            <a:r>
              <a:rPr spc="-40" dirty="0"/>
              <a:t>у</a:t>
            </a:r>
            <a:r>
              <a:rPr spc="-35" dirty="0"/>
              <a:t>р</a:t>
            </a:r>
            <a:r>
              <a:rPr dirty="0"/>
              <a:t>ы</a:t>
            </a:r>
          </a:p>
          <a:p>
            <a:pPr marL="487680">
              <a:lnSpc>
                <a:spcPts val="3329"/>
              </a:lnSpc>
            </a:pPr>
            <a:r>
              <a:rPr b="0" spc="-15" dirty="0">
                <a:latin typeface="Arial"/>
                <a:cs typeface="Arial"/>
              </a:rPr>
              <a:t>С</a:t>
            </a:r>
            <a:r>
              <a:rPr b="0" spc="10" dirty="0">
                <a:latin typeface="Arial"/>
                <a:cs typeface="Arial"/>
              </a:rPr>
              <a:t>о</a:t>
            </a:r>
            <a:r>
              <a:rPr b="0" dirty="0">
                <a:latin typeface="Arial"/>
                <a:cs typeface="Arial"/>
              </a:rPr>
              <a:t>рго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71825">
              <a:lnSpc>
                <a:spcPct val="100000"/>
              </a:lnSpc>
            </a:pPr>
            <a:r>
              <a:rPr b="0" spc="-40" dirty="0">
                <a:latin typeface="Arial"/>
                <a:cs typeface="Arial"/>
              </a:rPr>
              <a:t>Ц</a:t>
            </a:r>
            <a:r>
              <a:rPr b="0" dirty="0">
                <a:latin typeface="Arial"/>
                <a:cs typeface="Arial"/>
              </a:rPr>
              <a:t>ен</a:t>
            </a:r>
            <a:r>
              <a:rPr b="0" spc="-15" dirty="0">
                <a:latin typeface="Arial"/>
                <a:cs typeface="Arial"/>
              </a:rPr>
              <a:t>а:</a:t>
            </a:r>
            <a:r>
              <a:rPr b="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ц</a:t>
            </a:r>
            <a:r>
              <a:rPr b="0" dirty="0">
                <a:latin typeface="Arial"/>
                <a:cs typeface="Arial"/>
              </a:rPr>
              <a:t>ена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на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ми</a:t>
            </a:r>
            <a:r>
              <a:rPr b="0" dirty="0">
                <a:latin typeface="Arial"/>
                <a:cs typeface="Arial"/>
              </a:rPr>
              <a:t>ровом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р</a:t>
            </a:r>
            <a:r>
              <a:rPr b="0" spc="-40" dirty="0">
                <a:latin typeface="Arial"/>
                <a:cs typeface="Arial"/>
              </a:rPr>
              <a:t>ы</a:t>
            </a:r>
            <a:r>
              <a:rPr b="0" dirty="0">
                <a:latin typeface="Arial"/>
                <a:cs typeface="Arial"/>
              </a:rPr>
              <a:t>н</a:t>
            </a:r>
            <a:r>
              <a:rPr b="0" spc="-15" dirty="0">
                <a:latin typeface="Arial"/>
                <a:cs typeface="Arial"/>
              </a:rPr>
              <a:t>к</a:t>
            </a:r>
            <a:r>
              <a:rPr b="0" dirty="0">
                <a:latin typeface="Arial"/>
                <a:cs typeface="Arial"/>
              </a:rPr>
              <a:t>е </a:t>
            </a:r>
            <a:r>
              <a:rPr b="0" spc="-20" dirty="0">
                <a:latin typeface="Arial"/>
                <a:cs typeface="Arial"/>
              </a:rPr>
              <a:t>ок</a:t>
            </a:r>
            <a:r>
              <a:rPr b="0" spc="-10" dirty="0">
                <a:latin typeface="Arial"/>
                <a:cs typeface="Arial"/>
              </a:rPr>
              <a:t>.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dirty="0"/>
              <a:t>180$</a:t>
            </a:r>
          </a:p>
          <a:p>
            <a:pPr marL="12700">
              <a:lnSpc>
                <a:spcPct val="100000"/>
              </a:lnSpc>
            </a:pPr>
            <a:r>
              <a:rPr b="0" spc="-15" dirty="0">
                <a:latin typeface="Arial"/>
                <a:cs typeface="Arial"/>
              </a:rPr>
              <a:t>С</a:t>
            </a:r>
            <a:r>
              <a:rPr b="0" spc="10" dirty="0">
                <a:latin typeface="Arial"/>
                <a:cs typeface="Arial"/>
              </a:rPr>
              <a:t>р</a:t>
            </a:r>
            <a:r>
              <a:rPr b="0" dirty="0">
                <a:latin typeface="Arial"/>
                <a:cs typeface="Arial"/>
              </a:rPr>
              <a:t>е</a:t>
            </a:r>
            <a:r>
              <a:rPr b="0" spc="-5" dirty="0">
                <a:latin typeface="Arial"/>
                <a:cs typeface="Arial"/>
              </a:rPr>
              <a:t>д</a:t>
            </a:r>
            <a:r>
              <a:rPr b="0" dirty="0">
                <a:latin typeface="Arial"/>
                <a:cs typeface="Arial"/>
              </a:rPr>
              <a:t>н</a:t>
            </a:r>
            <a:r>
              <a:rPr b="0" spc="-30" dirty="0">
                <a:latin typeface="Arial"/>
                <a:cs typeface="Arial"/>
              </a:rPr>
              <a:t>я</a:t>
            </a:r>
            <a:r>
              <a:rPr b="0" spc="-20" dirty="0">
                <a:latin typeface="Arial"/>
                <a:cs typeface="Arial"/>
              </a:rPr>
              <a:t>я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урож</a:t>
            </a:r>
            <a:r>
              <a:rPr b="0" spc="-10" dirty="0">
                <a:latin typeface="Arial"/>
                <a:cs typeface="Arial"/>
              </a:rPr>
              <a:t>а</a:t>
            </a:r>
            <a:r>
              <a:rPr b="0" spc="-20" dirty="0">
                <a:latin typeface="Arial"/>
                <a:cs typeface="Arial"/>
              </a:rPr>
              <a:t>й</a:t>
            </a:r>
            <a:r>
              <a:rPr b="0" spc="-10" dirty="0">
                <a:latin typeface="Arial"/>
                <a:cs typeface="Arial"/>
              </a:rPr>
              <a:t>н</a:t>
            </a:r>
            <a:r>
              <a:rPr b="0" dirty="0">
                <a:latin typeface="Arial"/>
                <a:cs typeface="Arial"/>
              </a:rPr>
              <a:t>о</a:t>
            </a:r>
            <a:r>
              <a:rPr b="0" spc="5" dirty="0">
                <a:latin typeface="Arial"/>
                <a:cs typeface="Arial"/>
              </a:rPr>
              <a:t>с</a:t>
            </a:r>
            <a:r>
              <a:rPr b="0" spc="-5" dirty="0">
                <a:latin typeface="Arial"/>
                <a:cs typeface="Arial"/>
              </a:rPr>
              <a:t>т</a:t>
            </a:r>
            <a:r>
              <a:rPr b="0" spc="-15" dirty="0">
                <a:latin typeface="Arial"/>
                <a:cs typeface="Arial"/>
              </a:rPr>
              <a:t>ь</a:t>
            </a:r>
          </a:p>
          <a:p>
            <a:pPr marL="12700">
              <a:lnSpc>
                <a:spcPts val="3350"/>
              </a:lnSpc>
            </a:pPr>
            <a:r>
              <a:rPr b="0" dirty="0">
                <a:latin typeface="Arial"/>
                <a:cs typeface="Arial"/>
              </a:rPr>
              <a:t>в</a:t>
            </a:r>
            <a:r>
              <a:rPr b="0" spc="-5" dirty="0">
                <a:latin typeface="Arial"/>
                <a:cs typeface="Arial"/>
              </a:rPr>
              <a:t> з</a:t>
            </a:r>
            <a:r>
              <a:rPr b="0" dirty="0">
                <a:latin typeface="Arial"/>
                <a:cs typeface="Arial"/>
              </a:rPr>
              <a:t>а</a:t>
            </a:r>
            <a:r>
              <a:rPr b="0" spc="5" dirty="0">
                <a:latin typeface="Arial"/>
                <a:cs typeface="Arial"/>
              </a:rPr>
              <a:t>с</a:t>
            </a:r>
            <a:r>
              <a:rPr b="0" dirty="0">
                <a:latin typeface="Arial"/>
                <a:cs typeface="Arial"/>
              </a:rPr>
              <a:t>у</a:t>
            </a:r>
            <a:r>
              <a:rPr b="0" spc="-10" dirty="0">
                <a:latin typeface="Arial"/>
                <a:cs typeface="Arial"/>
              </a:rPr>
              <a:t>ш</a:t>
            </a:r>
            <a:r>
              <a:rPr b="0" spc="-5" dirty="0">
                <a:latin typeface="Arial"/>
                <a:cs typeface="Arial"/>
              </a:rPr>
              <a:t>л</a:t>
            </a:r>
            <a:r>
              <a:rPr b="0" spc="-20" dirty="0">
                <a:latin typeface="Arial"/>
                <a:cs typeface="Arial"/>
              </a:rPr>
              <a:t>и</a:t>
            </a:r>
            <a:r>
              <a:rPr b="0" spc="-10" dirty="0">
                <a:latin typeface="Arial"/>
                <a:cs typeface="Arial"/>
              </a:rPr>
              <a:t>в</a:t>
            </a:r>
            <a:r>
              <a:rPr b="0" spc="-20" dirty="0">
                <a:latin typeface="Arial"/>
                <a:cs typeface="Arial"/>
              </a:rPr>
              <a:t>ых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ра</a:t>
            </a:r>
            <a:r>
              <a:rPr b="0" spc="-30" dirty="0">
                <a:latin typeface="Arial"/>
                <a:cs typeface="Arial"/>
              </a:rPr>
              <a:t>й</a:t>
            </a:r>
            <a:r>
              <a:rPr b="0" dirty="0">
                <a:latin typeface="Arial"/>
                <a:cs typeface="Arial"/>
              </a:rPr>
              <a:t>он</a:t>
            </a:r>
            <a:r>
              <a:rPr b="0" spc="-15" dirty="0">
                <a:latin typeface="Arial"/>
                <a:cs typeface="Arial"/>
              </a:rPr>
              <a:t>ах:</a:t>
            </a:r>
            <a:r>
              <a:rPr b="0" spc="30" dirty="0">
                <a:latin typeface="Arial"/>
                <a:cs typeface="Arial"/>
              </a:rPr>
              <a:t> </a:t>
            </a:r>
            <a:r>
              <a:rPr dirty="0"/>
              <a:t>20</a:t>
            </a:r>
            <a:r>
              <a:rPr spc="-5" dirty="0"/>
              <a:t> </a:t>
            </a:r>
            <a:r>
              <a:rPr spc="-20" dirty="0"/>
              <a:t>ц</a:t>
            </a:r>
          </a:p>
          <a:p>
            <a:pPr marL="12700">
              <a:lnSpc>
                <a:spcPts val="3329"/>
              </a:lnSpc>
            </a:pPr>
            <a:r>
              <a:rPr b="0" spc="-35" dirty="0">
                <a:latin typeface="Arial"/>
                <a:cs typeface="Arial"/>
              </a:rPr>
              <a:t>О</a:t>
            </a:r>
            <a:r>
              <a:rPr b="0" spc="-25" dirty="0">
                <a:latin typeface="Arial"/>
                <a:cs typeface="Arial"/>
              </a:rPr>
              <a:t>ч</a:t>
            </a:r>
            <a:r>
              <a:rPr b="0" dirty="0">
                <a:latin typeface="Arial"/>
                <a:cs typeface="Arial"/>
              </a:rPr>
              <a:t>ен</a:t>
            </a:r>
            <a:r>
              <a:rPr b="0" spc="-15" dirty="0">
                <a:latin typeface="Arial"/>
                <a:cs typeface="Arial"/>
              </a:rPr>
              <a:t>ь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5" dirty="0">
                <a:latin typeface="Arial"/>
                <a:cs typeface="Arial"/>
              </a:rPr>
              <a:t>х</a:t>
            </a:r>
            <a:r>
              <a:rPr b="0" dirty="0">
                <a:latin typeface="Arial"/>
                <a:cs typeface="Arial"/>
              </a:rPr>
              <a:t>оро</a:t>
            </a:r>
            <a:r>
              <a:rPr b="0" spc="-10" dirty="0">
                <a:latin typeface="Arial"/>
                <a:cs typeface="Arial"/>
              </a:rPr>
              <a:t>ш</a:t>
            </a:r>
            <a:r>
              <a:rPr b="0" spc="-25" dirty="0">
                <a:latin typeface="Arial"/>
                <a:cs typeface="Arial"/>
              </a:rPr>
              <a:t>и</a:t>
            </a:r>
            <a:r>
              <a:rPr b="0" spc="-20" dirty="0">
                <a:latin typeface="Arial"/>
                <a:cs typeface="Arial"/>
              </a:rPr>
              <a:t>й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15" dirty="0">
                <a:latin typeface="Arial"/>
                <a:cs typeface="Arial"/>
              </a:rPr>
              <a:t>к</a:t>
            </a:r>
            <a:r>
              <a:rPr b="0" spc="-10" dirty="0">
                <a:latin typeface="Arial"/>
                <a:cs typeface="Arial"/>
              </a:rPr>
              <a:t>о</a:t>
            </a:r>
            <a:r>
              <a:rPr b="0" spc="10" dirty="0">
                <a:latin typeface="Arial"/>
                <a:cs typeface="Arial"/>
              </a:rPr>
              <a:t>р</a:t>
            </a:r>
            <a:r>
              <a:rPr b="0" spc="-20" dirty="0">
                <a:latin typeface="Arial"/>
                <a:cs typeface="Arial"/>
              </a:rPr>
              <a:t>м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15" dirty="0">
                <a:latin typeface="Arial"/>
                <a:cs typeface="Arial"/>
              </a:rPr>
              <a:t>М</a:t>
            </a:r>
            <a:r>
              <a:rPr b="0" dirty="0">
                <a:latin typeface="Arial"/>
                <a:cs typeface="Arial"/>
              </a:rPr>
              <a:t>ного</a:t>
            </a:r>
            <a:r>
              <a:rPr b="0" spc="-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би</a:t>
            </a:r>
            <a:r>
              <a:rPr b="0" spc="-20" dirty="0">
                <a:latin typeface="Arial"/>
                <a:cs typeface="Arial"/>
              </a:rPr>
              <a:t>о</a:t>
            </a:r>
            <a:r>
              <a:rPr b="0" spc="-25" dirty="0">
                <a:latin typeface="Arial"/>
                <a:cs typeface="Arial"/>
              </a:rPr>
              <a:t>м</a:t>
            </a:r>
            <a:r>
              <a:rPr b="0" dirty="0">
                <a:latin typeface="Arial"/>
                <a:cs typeface="Arial"/>
              </a:rPr>
              <a:t>ас</a:t>
            </a:r>
            <a:r>
              <a:rPr b="0" spc="5" dirty="0">
                <a:latin typeface="Arial"/>
                <a:cs typeface="Arial"/>
              </a:rPr>
              <a:t>с</a:t>
            </a:r>
            <a:r>
              <a:rPr b="0" spc="-25" dirty="0">
                <a:latin typeface="Arial"/>
                <a:cs typeface="Arial"/>
              </a:rPr>
              <a:t>ы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дл</a:t>
            </a:r>
            <a:r>
              <a:rPr b="0" spc="-20" dirty="0">
                <a:latin typeface="Arial"/>
                <a:cs typeface="Arial"/>
              </a:rPr>
              <a:t>я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п</a:t>
            </a:r>
            <a:r>
              <a:rPr b="0" dirty="0">
                <a:latin typeface="Arial"/>
                <a:cs typeface="Arial"/>
              </a:rPr>
              <a:t>о</a:t>
            </a:r>
            <a:r>
              <a:rPr b="0" spc="-10" dirty="0">
                <a:latin typeface="Arial"/>
                <a:cs typeface="Arial"/>
              </a:rPr>
              <a:t>ч</a:t>
            </a:r>
            <a:r>
              <a:rPr b="0" dirty="0">
                <a:latin typeface="Arial"/>
                <a:cs typeface="Arial"/>
              </a:rPr>
              <a:t>вы</a:t>
            </a:r>
          </a:p>
        </p:txBody>
      </p:sp>
      <p:sp>
        <p:nvSpPr>
          <p:cNvPr id="24" name="object 24"/>
          <p:cNvSpPr/>
          <p:nvPr/>
        </p:nvSpPr>
        <p:spPr>
          <a:xfrm>
            <a:off x="5110479" y="3801109"/>
            <a:ext cx="4795520" cy="3056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43700" y="535940"/>
            <a:ext cx="2992120" cy="2245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3799840"/>
            <a:ext cx="5008880" cy="3058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9400" y="488950"/>
            <a:ext cx="817753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В</a:t>
            </a:r>
            <a:r>
              <a:rPr sz="2800" dirty="0">
                <a:latin typeface="Arial"/>
                <a:cs typeface="Arial"/>
              </a:rPr>
              <a:t>о</a:t>
            </a:r>
            <a:r>
              <a:rPr sz="2800" spc="-5" dirty="0">
                <a:latin typeface="Arial"/>
                <a:cs typeface="Arial"/>
              </a:rPr>
              <a:t>д</a:t>
            </a:r>
            <a:r>
              <a:rPr sz="2800" spc="-20" dirty="0">
                <a:latin typeface="Arial"/>
                <a:cs typeface="Arial"/>
              </a:rPr>
              <a:t>о</a:t>
            </a:r>
            <a:r>
              <a:rPr sz="2800" spc="-30" dirty="0">
                <a:latin typeface="Arial"/>
                <a:cs typeface="Arial"/>
              </a:rPr>
              <a:t>п</a:t>
            </a:r>
            <a:r>
              <a:rPr sz="2800" dirty="0">
                <a:latin typeface="Arial"/>
                <a:cs typeface="Arial"/>
              </a:rPr>
              <a:t>о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10" dirty="0">
                <a:latin typeface="Arial"/>
                <a:cs typeface="Arial"/>
              </a:rPr>
              <a:t>р</a:t>
            </a:r>
            <a:r>
              <a:rPr sz="2800" spc="-10" dirty="0">
                <a:latin typeface="Arial"/>
                <a:cs typeface="Arial"/>
              </a:rPr>
              <a:t>е</a:t>
            </a:r>
            <a:r>
              <a:rPr sz="2800" spc="-25" dirty="0">
                <a:latin typeface="Arial"/>
                <a:cs typeface="Arial"/>
              </a:rPr>
              <a:t>б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dirty="0">
                <a:latin typeface="Arial"/>
                <a:cs typeface="Arial"/>
              </a:rPr>
              <a:t>ен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раз</a:t>
            </a:r>
            <a:r>
              <a:rPr sz="2800" spc="-10" dirty="0">
                <a:latin typeface="Arial"/>
                <a:cs typeface="Arial"/>
              </a:rPr>
              <a:t>н</a:t>
            </a:r>
            <a:r>
              <a:rPr sz="2800" spc="-20" dirty="0">
                <a:latin typeface="Arial"/>
                <a:cs typeface="Arial"/>
              </a:rPr>
              <a:t>ых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сел</a:t>
            </a:r>
            <a:r>
              <a:rPr sz="2800" spc="-25" dirty="0">
                <a:latin typeface="Arial"/>
                <a:cs typeface="Arial"/>
              </a:rPr>
              <a:t>ь</a:t>
            </a:r>
            <a:r>
              <a:rPr sz="2800" spc="-15" dirty="0">
                <a:latin typeface="Arial"/>
                <a:cs typeface="Arial"/>
              </a:rPr>
              <a:t>ск</a:t>
            </a:r>
            <a:r>
              <a:rPr sz="2800" dirty="0">
                <a:latin typeface="Arial"/>
                <a:cs typeface="Arial"/>
              </a:rPr>
              <a:t>охо</a:t>
            </a:r>
            <a:r>
              <a:rPr sz="2800" spc="-5" dirty="0">
                <a:latin typeface="Arial"/>
                <a:cs typeface="Arial"/>
              </a:rPr>
              <a:t>з</a:t>
            </a:r>
            <a:r>
              <a:rPr sz="2800" spc="-20" dirty="0">
                <a:latin typeface="Arial"/>
                <a:cs typeface="Arial"/>
              </a:rPr>
              <a:t>я</a:t>
            </a:r>
            <a:r>
              <a:rPr sz="2800" spc="-25" dirty="0">
                <a:latin typeface="Arial"/>
                <a:cs typeface="Arial"/>
              </a:rPr>
              <a:t>й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венн</a:t>
            </a:r>
            <a:r>
              <a:rPr sz="2800" spc="-40" dirty="0">
                <a:latin typeface="Arial"/>
                <a:cs typeface="Arial"/>
              </a:rPr>
              <a:t>ы</a:t>
            </a:r>
            <a:r>
              <a:rPr sz="2800" dirty="0">
                <a:latin typeface="Arial"/>
                <a:cs typeface="Arial"/>
              </a:rPr>
              <a:t>х </a:t>
            </a:r>
            <a:r>
              <a:rPr sz="2800" spc="-20" dirty="0">
                <a:latin typeface="Arial"/>
                <a:cs typeface="Arial"/>
              </a:rPr>
              <a:t>к</a:t>
            </a:r>
            <a:r>
              <a:rPr sz="2800" dirty="0">
                <a:latin typeface="Arial"/>
                <a:cs typeface="Arial"/>
              </a:rPr>
              <a:t>ул</a:t>
            </a:r>
            <a:r>
              <a:rPr sz="2800" spc="-25" dirty="0">
                <a:latin typeface="Arial"/>
                <a:cs typeface="Arial"/>
              </a:rPr>
              <a:t>ь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dirty="0">
                <a:latin typeface="Arial"/>
                <a:cs typeface="Arial"/>
              </a:rPr>
              <a:t>р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32740" y="1484630"/>
          <a:ext cx="8568690" cy="4700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710"/>
                <a:gridCol w="4284980"/>
              </a:tblGrid>
              <a:tr h="1173480">
                <a:tc gridSpan="2">
                  <a:txBody>
                    <a:bodyPr/>
                    <a:lstStyle/>
                    <a:p>
                      <a:pPr marL="53340" marR="2825115">
                        <a:lnSpc>
                          <a:spcPct val="101400"/>
                        </a:lnSpc>
                        <a:tabLst>
                          <a:tab pos="4336415" algn="l"/>
                        </a:tabLst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нсп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онный	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 ко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фф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нт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ы/кг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хо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 м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асс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7779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0050">
                <a:tc rowSpan="5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- 3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- 4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30"/>
                        </a:spcBef>
                      </a:pPr>
                      <a:endParaRPr sz="900"/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- 5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200"/>
                        </a:lnSpc>
                        <a:spcBef>
                          <a:spcPts val="79"/>
                        </a:spcBef>
                      </a:pPr>
                      <a:endParaRPr sz="1200"/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- 6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200"/>
                        </a:lnSpc>
                        <a:spcBef>
                          <a:spcPts val="90"/>
                        </a:spcBef>
                      </a:pPr>
                      <a:endParaRPr sz="1200"/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- 7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7779">
                      <a:solidFill>
                        <a:srgbClr val="FFFFFF"/>
                      </a:solidFill>
                      <a:prstDash val="soli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рг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со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7779">
                      <a:solidFill>
                        <a:srgbClr val="FFFFFF"/>
                      </a:solidFill>
                      <a:prstDash val="solid"/>
                    </a:lnT>
                    <a:solidFill>
                      <a:srgbClr val="CAEBDD"/>
                    </a:solidFill>
                  </a:tcPr>
                </a:tc>
              </a:tr>
              <a:tr h="4838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7779">
                      <a:solidFill>
                        <a:srgbClr val="FFFFFF"/>
                      </a:solidFill>
                      <a:prstDash val="soli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ку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уз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,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F5EE"/>
                    </a:solidFill>
                  </a:tcPr>
                </a:tc>
              </a:tr>
              <a:tr h="782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7779">
                      <a:solidFill>
                        <a:srgbClr val="FFFFFF"/>
                      </a:solidFill>
                      <a:prstDash val="soli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1005205">
                        <a:lnSpc>
                          <a:spcPts val="2860"/>
                        </a:lnSpc>
                      </a:pPr>
                      <a:r>
                        <a:rPr sz="2400" spc="-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ь,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жь,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вер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я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шен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ца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AEBDD"/>
                    </a:solidFill>
                  </a:tcPr>
                </a:tc>
              </a:tr>
              <a:tr h="783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7779">
                      <a:solidFill>
                        <a:srgbClr val="FFFFFF"/>
                      </a:solidFill>
                      <a:prstDash val="soli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4025">
                        <a:lnSpc>
                          <a:spcPts val="286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ар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ь,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дс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, мя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ица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6F5EE"/>
                    </a:solidFill>
                  </a:tcPr>
                </a:tc>
              </a:tr>
              <a:tr h="782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7779">
                      <a:solidFill>
                        <a:srgbClr val="FFFFFF"/>
                      </a:solidFill>
                      <a:prstDash val="solid"/>
                    </a:lnT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1265555">
                        <a:lnSpc>
                          <a:spcPts val="2860"/>
                        </a:lnSpc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ра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орох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, б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ы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нов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нн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ове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с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AEBDD"/>
                    </a:solidFill>
                  </a:tcPr>
                </a:tc>
              </a:tr>
              <a:tr h="294639">
                <a:tc gridSpan="2"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8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точник:</a:t>
                      </a:r>
                      <a:r>
                        <a:rPr sz="1800" b="1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Ku</a:t>
                      </a:r>
                      <a:r>
                        <a:rPr sz="1800" b="1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9400" y="739140"/>
            <a:ext cx="459549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</a:pPr>
            <a:r>
              <a:rPr sz="2800" b="1" spc="-40" dirty="0">
                <a:latin typeface="Arial"/>
                <a:cs typeface="Arial"/>
              </a:rPr>
              <a:t>П</a:t>
            </a:r>
            <a:r>
              <a:rPr sz="2800" b="1" spc="-20" dirty="0">
                <a:latin typeface="Arial"/>
                <a:cs typeface="Arial"/>
              </a:rPr>
              <a:t>е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dirty="0">
                <a:latin typeface="Arial"/>
                <a:cs typeface="Arial"/>
              </a:rPr>
              <a:t>с</a:t>
            </a:r>
            <a:r>
              <a:rPr sz="2800" b="1" spc="5" dirty="0">
                <a:latin typeface="Arial"/>
                <a:cs typeface="Arial"/>
              </a:rPr>
              <a:t>п</a:t>
            </a:r>
            <a:r>
              <a:rPr sz="2800" b="1" dirty="0">
                <a:latin typeface="Arial"/>
                <a:cs typeface="Arial"/>
              </a:rPr>
              <a:t>ек</a:t>
            </a:r>
            <a:r>
              <a:rPr sz="2800" b="1" spc="-55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35" dirty="0">
                <a:latin typeface="Arial"/>
                <a:cs typeface="Arial"/>
              </a:rPr>
              <a:t>в</a:t>
            </a:r>
            <a:r>
              <a:rPr sz="2800" b="1" spc="5" dirty="0">
                <a:latin typeface="Arial"/>
                <a:cs typeface="Arial"/>
              </a:rPr>
              <a:t>н</a:t>
            </a:r>
            <a:r>
              <a:rPr sz="2800" b="1" spc="-15" dirty="0">
                <a:latin typeface="Arial"/>
                <a:cs typeface="Arial"/>
              </a:rPr>
              <a:t>ы</a:t>
            </a:r>
            <a:r>
              <a:rPr sz="2800" b="1" dirty="0">
                <a:latin typeface="Arial"/>
                <a:cs typeface="Arial"/>
              </a:rPr>
              <a:t>е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к</a:t>
            </a:r>
            <a:r>
              <a:rPr sz="2800" b="1" spc="-40" dirty="0">
                <a:latin typeface="Arial"/>
                <a:cs typeface="Arial"/>
              </a:rPr>
              <a:t>у</a:t>
            </a:r>
            <a:r>
              <a:rPr sz="2800" b="1" dirty="0">
                <a:latin typeface="Arial"/>
                <a:cs typeface="Arial"/>
              </a:rPr>
              <a:t>л</a:t>
            </a:r>
            <a:r>
              <a:rPr sz="2800" b="1" spc="-15" dirty="0">
                <a:latin typeface="Arial"/>
                <a:cs typeface="Arial"/>
              </a:rPr>
              <a:t>ь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-30" dirty="0">
                <a:latin typeface="Arial"/>
                <a:cs typeface="Arial"/>
              </a:rPr>
              <a:t>у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dirty="0">
                <a:latin typeface="Arial"/>
                <a:cs typeface="Arial"/>
              </a:rPr>
              <a:t>ы </a:t>
            </a:r>
            <a:r>
              <a:rPr sz="2800" b="1" spc="-30" dirty="0">
                <a:latin typeface="Arial"/>
                <a:cs typeface="Arial"/>
              </a:rPr>
              <a:t>Ч</a:t>
            </a:r>
            <a:r>
              <a:rPr sz="2800" b="1" spc="10" dirty="0">
                <a:latin typeface="Arial"/>
                <a:cs typeface="Arial"/>
              </a:rPr>
              <a:t>е</a:t>
            </a:r>
            <a:r>
              <a:rPr sz="2800" b="1" spc="-40" dirty="0">
                <a:latin typeface="Arial"/>
                <a:cs typeface="Arial"/>
              </a:rPr>
              <a:t>ч</a:t>
            </a:r>
            <a:r>
              <a:rPr sz="2800" b="1" spc="-20" dirty="0">
                <a:latin typeface="Arial"/>
                <a:cs typeface="Arial"/>
              </a:rPr>
              <a:t>еви</a:t>
            </a:r>
            <a:r>
              <a:rPr sz="2800" b="1" spc="-35" dirty="0">
                <a:latin typeface="Arial"/>
                <a:cs typeface="Arial"/>
              </a:rPr>
              <a:t>ц</a:t>
            </a:r>
            <a:r>
              <a:rPr sz="2800" b="1" dirty="0"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6600" y="2018029"/>
            <a:ext cx="4890135" cy="3850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40" dirty="0">
                <a:latin typeface="Arial"/>
                <a:cs typeface="Arial"/>
              </a:rPr>
              <a:t>П</a:t>
            </a:r>
            <a:r>
              <a:rPr sz="2800" b="1" spc="-35" dirty="0">
                <a:latin typeface="Arial"/>
                <a:cs typeface="Arial"/>
              </a:rPr>
              <a:t>р</a:t>
            </a:r>
            <a:r>
              <a:rPr sz="2800" b="1" spc="-20" dirty="0">
                <a:latin typeface="Arial"/>
                <a:cs typeface="Arial"/>
              </a:rPr>
              <a:t>еи</a:t>
            </a:r>
            <a:r>
              <a:rPr sz="2800" b="1" spc="-40" dirty="0">
                <a:latin typeface="Arial"/>
                <a:cs typeface="Arial"/>
              </a:rPr>
              <a:t>м</a:t>
            </a:r>
            <a:r>
              <a:rPr sz="2800" b="1" spc="-30" dirty="0">
                <a:latin typeface="Arial"/>
                <a:cs typeface="Arial"/>
              </a:rPr>
              <a:t>у</a:t>
            </a:r>
            <a:r>
              <a:rPr sz="2800" b="1" spc="-20" dirty="0">
                <a:latin typeface="Arial"/>
                <a:cs typeface="Arial"/>
              </a:rPr>
              <a:t>щес</a:t>
            </a:r>
            <a:r>
              <a:rPr sz="2800" b="1" spc="-75" dirty="0">
                <a:latin typeface="Arial"/>
                <a:cs typeface="Arial"/>
              </a:rPr>
              <a:t>т</a:t>
            </a:r>
            <a:r>
              <a:rPr sz="2800" b="1" spc="-15" dirty="0">
                <a:latin typeface="Arial"/>
                <a:cs typeface="Arial"/>
              </a:rPr>
              <a:t>ва: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в</a:t>
            </a:r>
            <a:r>
              <a:rPr sz="2800" spc="-20" dirty="0">
                <a:latin typeface="Arial"/>
                <a:cs typeface="Arial"/>
              </a:rPr>
              <a:t>ысокая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з</a:t>
            </a:r>
            <a:r>
              <a:rPr sz="2800" dirty="0">
                <a:latin typeface="Arial"/>
                <a:cs typeface="Arial"/>
              </a:rPr>
              <a:t>а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dirty="0">
                <a:latin typeface="Arial"/>
                <a:cs typeface="Arial"/>
              </a:rPr>
              <a:t>ухо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dirty="0">
                <a:latin typeface="Arial"/>
                <a:cs typeface="Arial"/>
              </a:rPr>
              <a:t>с</a:t>
            </a:r>
            <a:r>
              <a:rPr sz="2800" spc="5" dirty="0">
                <a:latin typeface="Arial"/>
                <a:cs typeface="Arial"/>
              </a:rPr>
              <a:t>т</a:t>
            </a:r>
            <a:r>
              <a:rPr sz="2800" spc="-20" dirty="0">
                <a:latin typeface="Arial"/>
                <a:cs typeface="Arial"/>
              </a:rPr>
              <a:t>о</a:t>
            </a:r>
            <a:r>
              <a:rPr sz="2800" spc="-25" dirty="0">
                <a:latin typeface="Arial"/>
                <a:cs typeface="Arial"/>
              </a:rPr>
              <a:t>йчи</a:t>
            </a:r>
            <a:r>
              <a:rPr sz="2800" dirty="0">
                <a:latin typeface="Arial"/>
                <a:cs typeface="Arial"/>
              </a:rPr>
              <a:t>вос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-15" dirty="0">
                <a:latin typeface="Arial"/>
                <a:cs typeface="Arial"/>
              </a:rPr>
              <a:t>ь!</a:t>
            </a:r>
            <a:endParaRPr sz="2800">
              <a:latin typeface="Arial"/>
              <a:cs typeface="Arial"/>
            </a:endParaRPr>
          </a:p>
          <a:p>
            <a:pPr marL="12700" marR="976630">
              <a:lnSpc>
                <a:spcPct val="200000"/>
              </a:lnSpc>
            </a:pPr>
            <a:r>
              <a:rPr sz="2800" spc="-35" dirty="0">
                <a:latin typeface="Arial"/>
                <a:cs typeface="Arial"/>
              </a:rPr>
              <a:t>О</a:t>
            </a:r>
            <a:r>
              <a:rPr sz="2800" spc="-25" dirty="0">
                <a:latin typeface="Arial"/>
                <a:cs typeface="Arial"/>
              </a:rPr>
              <a:t>ч</a:t>
            </a:r>
            <a:r>
              <a:rPr sz="2800" dirty="0">
                <a:latin typeface="Arial"/>
                <a:cs typeface="Arial"/>
              </a:rPr>
              <a:t>ен</a:t>
            </a:r>
            <a:r>
              <a:rPr sz="2800" spc="-15" dirty="0">
                <a:latin typeface="Arial"/>
                <a:cs typeface="Arial"/>
              </a:rPr>
              <a:t>ь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15" dirty="0">
                <a:latin typeface="Arial"/>
                <a:cs typeface="Arial"/>
              </a:rPr>
              <a:t>ы</a:t>
            </a:r>
            <a:r>
              <a:rPr sz="2800" spc="5" dirty="0">
                <a:latin typeface="Arial"/>
                <a:cs typeface="Arial"/>
              </a:rPr>
              <a:t>с</a:t>
            </a:r>
            <a:r>
              <a:rPr sz="2800" spc="-20" dirty="0">
                <a:latin typeface="Arial"/>
                <a:cs typeface="Arial"/>
              </a:rPr>
              <a:t>окая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ц</a:t>
            </a:r>
            <a:r>
              <a:rPr sz="2800" dirty="0">
                <a:latin typeface="Arial"/>
                <a:cs typeface="Arial"/>
              </a:rPr>
              <a:t>ен</a:t>
            </a:r>
            <a:r>
              <a:rPr sz="2800" spc="-15" dirty="0">
                <a:latin typeface="Arial"/>
                <a:cs typeface="Arial"/>
              </a:rPr>
              <a:t>а: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800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1300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€/</a:t>
            </a:r>
            <a:r>
              <a:rPr sz="2800" dirty="0">
                <a:latin typeface="Arial"/>
                <a:cs typeface="Arial"/>
              </a:rPr>
              <a:t>т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dirty="0">
                <a:latin typeface="Arial"/>
                <a:cs typeface="Arial"/>
              </a:rPr>
              <a:t>в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Е</a:t>
            </a:r>
            <a:r>
              <a:rPr sz="2800" dirty="0">
                <a:latin typeface="Arial"/>
                <a:cs typeface="Arial"/>
              </a:rPr>
              <a:t>вро</a:t>
            </a:r>
            <a:r>
              <a:rPr sz="2800" spc="-10" dirty="0">
                <a:latin typeface="Arial"/>
                <a:cs typeface="Arial"/>
              </a:rPr>
              <a:t>п</a:t>
            </a:r>
            <a:r>
              <a:rPr sz="2800" dirty="0">
                <a:latin typeface="Arial"/>
                <a:cs typeface="Arial"/>
              </a:rPr>
              <a:t>е) </a:t>
            </a:r>
            <a:r>
              <a:rPr sz="2800" b="1" spc="-15" dirty="0">
                <a:latin typeface="Arial"/>
                <a:cs typeface="Arial"/>
              </a:rPr>
              <a:t>Н</a:t>
            </a:r>
            <a:r>
              <a:rPr sz="2800" b="1" spc="-20" dirty="0">
                <a:latin typeface="Arial"/>
                <a:cs typeface="Arial"/>
              </a:rPr>
              <a:t>ед</a:t>
            </a:r>
            <a:r>
              <a:rPr sz="2800" b="1" spc="-35" dirty="0">
                <a:latin typeface="Arial"/>
                <a:cs typeface="Arial"/>
              </a:rPr>
              <a:t>о</a:t>
            </a:r>
            <a:r>
              <a:rPr sz="2800" b="1" spc="-20" dirty="0">
                <a:latin typeface="Arial"/>
                <a:cs typeface="Arial"/>
              </a:rPr>
              <a:t>с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-20" dirty="0">
                <a:latin typeface="Arial"/>
                <a:cs typeface="Arial"/>
              </a:rPr>
              <a:t>а</a:t>
            </a:r>
            <a:r>
              <a:rPr sz="2800" b="1" spc="-70" dirty="0">
                <a:latin typeface="Arial"/>
                <a:cs typeface="Arial"/>
              </a:rPr>
              <a:t>т</a:t>
            </a:r>
            <a:r>
              <a:rPr sz="2800" b="1" spc="5" dirty="0">
                <a:latin typeface="Arial"/>
                <a:cs typeface="Arial"/>
              </a:rPr>
              <a:t>к</a:t>
            </a:r>
            <a:r>
              <a:rPr sz="2800" b="1" spc="-35" dirty="0">
                <a:latin typeface="Arial"/>
                <a:cs typeface="Arial"/>
              </a:rPr>
              <a:t>и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35" dirty="0">
                <a:latin typeface="Arial"/>
                <a:cs typeface="Arial"/>
              </a:rPr>
              <a:t>Т</a:t>
            </a:r>
            <a:r>
              <a:rPr sz="2800" dirty="0">
                <a:latin typeface="Arial"/>
                <a:cs typeface="Arial"/>
              </a:rPr>
              <a:t>рудн</a:t>
            </a:r>
            <a:r>
              <a:rPr sz="2800" spc="-10" dirty="0">
                <a:latin typeface="Arial"/>
                <a:cs typeface="Arial"/>
              </a:rPr>
              <a:t>а</a:t>
            </a:r>
            <a:r>
              <a:rPr sz="2800" spc="-20" dirty="0">
                <a:latin typeface="Arial"/>
                <a:cs typeface="Arial"/>
              </a:rPr>
              <a:t>я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у</a:t>
            </a:r>
            <a:r>
              <a:rPr sz="2800" spc="-25" dirty="0">
                <a:latin typeface="Arial"/>
                <a:cs typeface="Arial"/>
              </a:rPr>
              <a:t>б</a:t>
            </a:r>
            <a:r>
              <a:rPr sz="2800" spc="-20" dirty="0">
                <a:latin typeface="Arial"/>
                <a:cs typeface="Arial"/>
              </a:rPr>
              <a:t>орк</a:t>
            </a:r>
            <a:r>
              <a:rPr sz="2800" dirty="0">
                <a:latin typeface="Arial"/>
                <a:cs typeface="Arial"/>
              </a:rPr>
              <a:t>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37100" y="3569970"/>
            <a:ext cx="5041900" cy="302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8990" y="657859"/>
            <a:ext cx="3890010" cy="2854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59" y="57150"/>
            <a:ext cx="404685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08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Пар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559" y="147320"/>
            <a:ext cx="716280" cy="129539"/>
          </a:xfrm>
          <a:custGeom>
            <a:avLst/>
            <a:gdLst/>
            <a:ahLst/>
            <a:cxnLst/>
            <a:rect l="l" t="t" r="r" b="b"/>
            <a:pathLst>
              <a:path w="716280" h="129539">
                <a:moveTo>
                  <a:pt x="156210" y="0"/>
                </a:moveTo>
                <a:lnTo>
                  <a:pt x="73660" y="0"/>
                </a:lnTo>
                <a:lnTo>
                  <a:pt x="0" y="129539"/>
                </a:lnTo>
                <a:lnTo>
                  <a:pt x="39370" y="129539"/>
                </a:lnTo>
                <a:lnTo>
                  <a:pt x="49530" y="115570"/>
                </a:lnTo>
                <a:lnTo>
                  <a:pt x="217394" y="115570"/>
                </a:lnTo>
                <a:lnTo>
                  <a:pt x="199240" y="81279"/>
                </a:lnTo>
                <a:lnTo>
                  <a:pt x="63500" y="81279"/>
                </a:lnTo>
                <a:lnTo>
                  <a:pt x="87630" y="34289"/>
                </a:lnTo>
                <a:lnTo>
                  <a:pt x="174363" y="34289"/>
                </a:lnTo>
                <a:lnTo>
                  <a:pt x="156210" y="0"/>
                </a:lnTo>
                <a:close/>
              </a:path>
              <a:path w="716280" h="129539">
                <a:moveTo>
                  <a:pt x="217394" y="115570"/>
                </a:moveTo>
                <a:lnTo>
                  <a:pt x="132080" y="115570"/>
                </a:lnTo>
                <a:lnTo>
                  <a:pt x="137160" y="129539"/>
                </a:lnTo>
                <a:lnTo>
                  <a:pt x="224790" y="129539"/>
                </a:lnTo>
                <a:lnTo>
                  <a:pt x="217394" y="115570"/>
                </a:lnTo>
                <a:close/>
              </a:path>
              <a:path w="716280" h="129539">
                <a:moveTo>
                  <a:pt x="174363" y="34289"/>
                </a:moveTo>
                <a:lnTo>
                  <a:pt x="87630" y="34289"/>
                </a:lnTo>
                <a:lnTo>
                  <a:pt x="116840" y="81279"/>
                </a:lnTo>
                <a:lnTo>
                  <a:pt x="199240" y="81279"/>
                </a:lnTo>
                <a:lnTo>
                  <a:pt x="174363" y="34289"/>
                </a:lnTo>
                <a:close/>
              </a:path>
              <a:path w="716280" h="129539">
                <a:moveTo>
                  <a:pt x="321309" y="0"/>
                </a:moveTo>
                <a:lnTo>
                  <a:pt x="229870" y="0"/>
                </a:lnTo>
                <a:lnTo>
                  <a:pt x="229870" y="129539"/>
                </a:lnTo>
                <a:lnTo>
                  <a:pt x="267970" y="129539"/>
                </a:lnTo>
                <a:lnTo>
                  <a:pt x="267970" y="57150"/>
                </a:lnTo>
                <a:lnTo>
                  <a:pt x="356402" y="57150"/>
                </a:lnTo>
                <a:lnTo>
                  <a:pt x="321309" y="0"/>
                </a:lnTo>
                <a:close/>
              </a:path>
              <a:path w="716280" h="129539">
                <a:moveTo>
                  <a:pt x="356402" y="57150"/>
                </a:moveTo>
                <a:lnTo>
                  <a:pt x="267970" y="57150"/>
                </a:lnTo>
                <a:lnTo>
                  <a:pt x="312420" y="129539"/>
                </a:lnTo>
                <a:lnTo>
                  <a:pt x="370840" y="129539"/>
                </a:lnTo>
                <a:lnTo>
                  <a:pt x="399415" y="72389"/>
                </a:lnTo>
                <a:lnTo>
                  <a:pt x="365759" y="72389"/>
                </a:lnTo>
                <a:lnTo>
                  <a:pt x="356402" y="57150"/>
                </a:lnTo>
                <a:close/>
              </a:path>
              <a:path w="716280" h="129539">
                <a:moveTo>
                  <a:pt x="487680" y="53339"/>
                </a:moveTo>
                <a:lnTo>
                  <a:pt x="408940" y="53339"/>
                </a:lnTo>
                <a:lnTo>
                  <a:pt x="408940" y="129539"/>
                </a:lnTo>
                <a:lnTo>
                  <a:pt x="487680" y="129539"/>
                </a:lnTo>
                <a:lnTo>
                  <a:pt x="487680" y="53339"/>
                </a:lnTo>
                <a:close/>
              </a:path>
              <a:path w="716280" h="129539">
                <a:moveTo>
                  <a:pt x="487680" y="0"/>
                </a:moveTo>
                <a:lnTo>
                  <a:pt x="408940" y="0"/>
                </a:lnTo>
                <a:lnTo>
                  <a:pt x="365759" y="72389"/>
                </a:lnTo>
                <a:lnTo>
                  <a:pt x="399415" y="72389"/>
                </a:lnTo>
                <a:lnTo>
                  <a:pt x="408940" y="53339"/>
                </a:lnTo>
                <a:lnTo>
                  <a:pt x="487680" y="53339"/>
                </a:lnTo>
                <a:lnTo>
                  <a:pt x="487680" y="0"/>
                </a:lnTo>
                <a:close/>
              </a:path>
              <a:path w="716280" h="129539">
                <a:moveTo>
                  <a:pt x="647700" y="0"/>
                </a:moveTo>
                <a:lnTo>
                  <a:pt x="565150" y="0"/>
                </a:lnTo>
                <a:lnTo>
                  <a:pt x="491490" y="129539"/>
                </a:lnTo>
                <a:lnTo>
                  <a:pt x="530860" y="129539"/>
                </a:lnTo>
                <a:lnTo>
                  <a:pt x="541020" y="115570"/>
                </a:lnTo>
                <a:lnTo>
                  <a:pt x="708884" y="115570"/>
                </a:lnTo>
                <a:lnTo>
                  <a:pt x="690730" y="81279"/>
                </a:lnTo>
                <a:lnTo>
                  <a:pt x="554990" y="81279"/>
                </a:lnTo>
                <a:lnTo>
                  <a:pt x="584200" y="34289"/>
                </a:lnTo>
                <a:lnTo>
                  <a:pt x="665853" y="34289"/>
                </a:lnTo>
                <a:lnTo>
                  <a:pt x="647700" y="0"/>
                </a:lnTo>
                <a:close/>
              </a:path>
              <a:path w="716280" h="129539">
                <a:moveTo>
                  <a:pt x="708884" y="115570"/>
                </a:moveTo>
                <a:lnTo>
                  <a:pt x="623570" y="115570"/>
                </a:lnTo>
                <a:lnTo>
                  <a:pt x="628650" y="129539"/>
                </a:lnTo>
                <a:lnTo>
                  <a:pt x="716280" y="129539"/>
                </a:lnTo>
                <a:lnTo>
                  <a:pt x="708884" y="115570"/>
                </a:lnTo>
                <a:close/>
              </a:path>
              <a:path w="716280" h="129539">
                <a:moveTo>
                  <a:pt x="665853" y="34289"/>
                </a:moveTo>
                <a:lnTo>
                  <a:pt x="584200" y="34289"/>
                </a:lnTo>
                <a:lnTo>
                  <a:pt x="608330" y="81279"/>
                </a:lnTo>
                <a:lnTo>
                  <a:pt x="690730" y="81279"/>
                </a:lnTo>
                <a:lnTo>
                  <a:pt x="665853" y="34289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59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60" y="0"/>
                </a:moveTo>
                <a:lnTo>
                  <a:pt x="156210" y="0"/>
                </a:lnTo>
                <a:lnTo>
                  <a:pt x="224790" y="129539"/>
                </a:lnTo>
                <a:lnTo>
                  <a:pt x="137160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70" y="129539"/>
                </a:lnTo>
                <a:lnTo>
                  <a:pt x="0" y="129539"/>
                </a:lnTo>
                <a:lnTo>
                  <a:pt x="7366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059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4130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430" y="147320"/>
            <a:ext cx="257810" cy="129539"/>
          </a:xfrm>
          <a:custGeom>
            <a:avLst/>
            <a:gdLst/>
            <a:ahLst/>
            <a:cxnLst/>
            <a:rect l="l" t="t" r="r" b="b"/>
            <a:pathLst>
              <a:path w="257810" h="129539">
                <a:moveTo>
                  <a:pt x="179070" y="53339"/>
                </a:moveTo>
                <a:lnTo>
                  <a:pt x="140970" y="129539"/>
                </a:lnTo>
                <a:lnTo>
                  <a:pt x="82550" y="129539"/>
                </a:lnTo>
                <a:lnTo>
                  <a:pt x="38100" y="57150"/>
                </a:lnTo>
                <a:lnTo>
                  <a:pt x="38100" y="129539"/>
                </a:lnTo>
                <a:lnTo>
                  <a:pt x="0" y="129539"/>
                </a:lnTo>
                <a:lnTo>
                  <a:pt x="0" y="0"/>
                </a:lnTo>
                <a:lnTo>
                  <a:pt x="91439" y="0"/>
                </a:lnTo>
                <a:lnTo>
                  <a:pt x="135889" y="72389"/>
                </a:lnTo>
                <a:lnTo>
                  <a:pt x="179070" y="0"/>
                </a:lnTo>
                <a:lnTo>
                  <a:pt x="257810" y="0"/>
                </a:lnTo>
                <a:lnTo>
                  <a:pt x="257810" y="129539"/>
                </a:lnTo>
                <a:lnTo>
                  <a:pt x="179070" y="129539"/>
                </a:lnTo>
                <a:lnTo>
                  <a:pt x="179070" y="533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050" y="147320"/>
            <a:ext cx="224790" cy="129539"/>
          </a:xfrm>
          <a:custGeom>
            <a:avLst/>
            <a:gdLst/>
            <a:ahLst/>
            <a:cxnLst/>
            <a:rect l="l" t="t" r="r" b="b"/>
            <a:pathLst>
              <a:path w="224790" h="129539">
                <a:moveTo>
                  <a:pt x="73659" y="0"/>
                </a:moveTo>
                <a:lnTo>
                  <a:pt x="156209" y="0"/>
                </a:lnTo>
                <a:lnTo>
                  <a:pt x="224790" y="129539"/>
                </a:lnTo>
                <a:lnTo>
                  <a:pt x="137159" y="129539"/>
                </a:lnTo>
                <a:lnTo>
                  <a:pt x="132080" y="115570"/>
                </a:lnTo>
                <a:lnTo>
                  <a:pt x="49530" y="115570"/>
                </a:lnTo>
                <a:lnTo>
                  <a:pt x="39369" y="129539"/>
                </a:lnTo>
                <a:lnTo>
                  <a:pt x="0" y="129539"/>
                </a:lnTo>
                <a:lnTo>
                  <a:pt x="7365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550" y="181610"/>
            <a:ext cx="53340" cy="46990"/>
          </a:xfrm>
          <a:custGeom>
            <a:avLst/>
            <a:gdLst/>
            <a:ahLst/>
            <a:cxnLst/>
            <a:rect l="l" t="t" r="r" b="b"/>
            <a:pathLst>
              <a:path w="53340" h="46990">
                <a:moveTo>
                  <a:pt x="53340" y="46990"/>
                </a:moveTo>
                <a:lnTo>
                  <a:pt x="29209" y="0"/>
                </a:lnTo>
                <a:lnTo>
                  <a:pt x="0" y="46990"/>
                </a:lnTo>
                <a:lnTo>
                  <a:pt x="53340" y="4699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4919" y="147320"/>
            <a:ext cx="885190" cy="129539"/>
          </a:xfrm>
          <a:custGeom>
            <a:avLst/>
            <a:gdLst/>
            <a:ahLst/>
            <a:cxnLst/>
            <a:rect l="l" t="t" r="r" b="b"/>
            <a:pathLst>
              <a:path w="885190" h="129539">
                <a:moveTo>
                  <a:pt x="194310" y="0"/>
                </a:moveTo>
                <a:lnTo>
                  <a:pt x="3810" y="0"/>
                </a:lnTo>
                <a:lnTo>
                  <a:pt x="3810" y="29209"/>
                </a:lnTo>
                <a:lnTo>
                  <a:pt x="87630" y="29209"/>
                </a:lnTo>
                <a:lnTo>
                  <a:pt x="0" y="100329"/>
                </a:lnTo>
                <a:lnTo>
                  <a:pt x="0" y="129539"/>
                </a:lnTo>
                <a:lnTo>
                  <a:pt x="194310" y="129539"/>
                </a:lnTo>
                <a:lnTo>
                  <a:pt x="194310" y="100329"/>
                </a:lnTo>
                <a:lnTo>
                  <a:pt x="111760" y="100329"/>
                </a:lnTo>
                <a:lnTo>
                  <a:pt x="194310" y="29209"/>
                </a:lnTo>
                <a:lnTo>
                  <a:pt x="194310" y="0"/>
                </a:lnTo>
                <a:close/>
              </a:path>
              <a:path w="885190" h="129539">
                <a:moveTo>
                  <a:pt x="388619" y="0"/>
                </a:moveTo>
                <a:lnTo>
                  <a:pt x="228600" y="0"/>
                </a:lnTo>
                <a:lnTo>
                  <a:pt x="218440" y="5079"/>
                </a:lnTo>
                <a:lnTo>
                  <a:pt x="213360" y="15239"/>
                </a:lnTo>
                <a:lnTo>
                  <a:pt x="208280" y="24129"/>
                </a:lnTo>
                <a:lnTo>
                  <a:pt x="208280" y="105409"/>
                </a:lnTo>
                <a:lnTo>
                  <a:pt x="213360" y="115570"/>
                </a:lnTo>
                <a:lnTo>
                  <a:pt x="218440" y="119379"/>
                </a:lnTo>
                <a:lnTo>
                  <a:pt x="228600" y="129539"/>
                </a:lnTo>
                <a:lnTo>
                  <a:pt x="388619" y="129539"/>
                </a:lnTo>
                <a:lnTo>
                  <a:pt x="398780" y="119379"/>
                </a:lnTo>
                <a:lnTo>
                  <a:pt x="403860" y="115570"/>
                </a:lnTo>
                <a:lnTo>
                  <a:pt x="407669" y="105409"/>
                </a:lnTo>
                <a:lnTo>
                  <a:pt x="407669" y="100329"/>
                </a:lnTo>
                <a:lnTo>
                  <a:pt x="295910" y="100329"/>
                </a:lnTo>
                <a:lnTo>
                  <a:pt x="290830" y="96520"/>
                </a:lnTo>
                <a:lnTo>
                  <a:pt x="287020" y="86359"/>
                </a:lnTo>
                <a:lnTo>
                  <a:pt x="287020" y="38100"/>
                </a:lnTo>
                <a:lnTo>
                  <a:pt x="295910" y="29209"/>
                </a:lnTo>
                <a:lnTo>
                  <a:pt x="407669" y="29209"/>
                </a:lnTo>
                <a:lnTo>
                  <a:pt x="407669" y="24129"/>
                </a:lnTo>
                <a:lnTo>
                  <a:pt x="403860" y="15239"/>
                </a:lnTo>
                <a:lnTo>
                  <a:pt x="398780" y="5079"/>
                </a:lnTo>
                <a:lnTo>
                  <a:pt x="388619" y="0"/>
                </a:lnTo>
                <a:close/>
              </a:path>
              <a:path w="885190" h="129539">
                <a:moveTo>
                  <a:pt x="407669" y="29209"/>
                </a:moveTo>
                <a:lnTo>
                  <a:pt x="320040" y="29209"/>
                </a:lnTo>
                <a:lnTo>
                  <a:pt x="325120" y="34289"/>
                </a:lnTo>
                <a:lnTo>
                  <a:pt x="330200" y="38100"/>
                </a:lnTo>
                <a:lnTo>
                  <a:pt x="330200" y="86359"/>
                </a:lnTo>
                <a:lnTo>
                  <a:pt x="325120" y="96520"/>
                </a:lnTo>
                <a:lnTo>
                  <a:pt x="320040" y="100329"/>
                </a:lnTo>
                <a:lnTo>
                  <a:pt x="407669" y="100329"/>
                </a:lnTo>
                <a:lnTo>
                  <a:pt x="407669" y="29209"/>
                </a:lnTo>
                <a:close/>
              </a:path>
              <a:path w="885190" h="129539">
                <a:moveTo>
                  <a:pt x="495300" y="0"/>
                </a:moveTo>
                <a:lnTo>
                  <a:pt x="433069" y="0"/>
                </a:lnTo>
                <a:lnTo>
                  <a:pt x="433069" y="129539"/>
                </a:lnTo>
                <a:lnTo>
                  <a:pt x="466090" y="129539"/>
                </a:lnTo>
                <a:lnTo>
                  <a:pt x="466090" y="67309"/>
                </a:lnTo>
                <a:lnTo>
                  <a:pt x="665480" y="67309"/>
                </a:lnTo>
                <a:lnTo>
                  <a:pt x="665480" y="62229"/>
                </a:lnTo>
                <a:lnTo>
                  <a:pt x="588010" y="62229"/>
                </a:lnTo>
                <a:lnTo>
                  <a:pt x="495300" y="0"/>
                </a:lnTo>
                <a:close/>
              </a:path>
              <a:path w="885190" h="129539">
                <a:moveTo>
                  <a:pt x="665480" y="67309"/>
                </a:moveTo>
                <a:lnTo>
                  <a:pt x="466090" y="67309"/>
                </a:lnTo>
                <a:lnTo>
                  <a:pt x="558800" y="129539"/>
                </a:lnTo>
                <a:lnTo>
                  <a:pt x="665480" y="129539"/>
                </a:lnTo>
                <a:lnTo>
                  <a:pt x="665480" y="67309"/>
                </a:lnTo>
                <a:close/>
              </a:path>
              <a:path w="885190" h="129539">
                <a:moveTo>
                  <a:pt x="665480" y="0"/>
                </a:moveTo>
                <a:lnTo>
                  <a:pt x="588010" y="0"/>
                </a:lnTo>
                <a:lnTo>
                  <a:pt x="588010" y="62229"/>
                </a:lnTo>
                <a:lnTo>
                  <a:pt x="665480" y="62229"/>
                </a:lnTo>
                <a:lnTo>
                  <a:pt x="665480" y="0"/>
                </a:lnTo>
                <a:close/>
              </a:path>
              <a:path w="885190" h="129539">
                <a:moveTo>
                  <a:pt x="880110" y="0"/>
                </a:moveTo>
                <a:lnTo>
                  <a:pt x="690880" y="0"/>
                </a:lnTo>
                <a:lnTo>
                  <a:pt x="690880" y="129539"/>
                </a:lnTo>
                <a:lnTo>
                  <a:pt x="885190" y="129539"/>
                </a:lnTo>
                <a:lnTo>
                  <a:pt x="885190" y="100329"/>
                </a:lnTo>
                <a:lnTo>
                  <a:pt x="768350" y="100329"/>
                </a:lnTo>
                <a:lnTo>
                  <a:pt x="768350" y="76200"/>
                </a:lnTo>
                <a:lnTo>
                  <a:pt x="880110" y="76200"/>
                </a:lnTo>
                <a:lnTo>
                  <a:pt x="880110" y="48259"/>
                </a:lnTo>
                <a:lnTo>
                  <a:pt x="768350" y="48259"/>
                </a:lnTo>
                <a:lnTo>
                  <a:pt x="768350" y="29209"/>
                </a:lnTo>
                <a:lnTo>
                  <a:pt x="880110" y="29209"/>
                </a:lnTo>
                <a:lnTo>
                  <a:pt x="88011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19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0" y="100329"/>
                </a:moveTo>
                <a:lnTo>
                  <a:pt x="87630" y="29209"/>
                </a:lnTo>
                <a:lnTo>
                  <a:pt x="3810" y="29209"/>
                </a:lnTo>
                <a:lnTo>
                  <a:pt x="3810" y="0"/>
                </a:lnTo>
                <a:lnTo>
                  <a:pt x="194310" y="0"/>
                </a:lnTo>
                <a:lnTo>
                  <a:pt x="194310" y="29209"/>
                </a:lnTo>
                <a:lnTo>
                  <a:pt x="111760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1003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3200" y="147320"/>
            <a:ext cx="199389" cy="129539"/>
          </a:xfrm>
          <a:custGeom>
            <a:avLst/>
            <a:gdLst/>
            <a:ahLst/>
            <a:cxnLst/>
            <a:rect l="l" t="t" r="r" b="b"/>
            <a:pathLst>
              <a:path w="199389" h="129539">
                <a:moveTo>
                  <a:pt x="199389" y="24129"/>
                </a:moveTo>
                <a:lnTo>
                  <a:pt x="199389" y="105409"/>
                </a:lnTo>
                <a:lnTo>
                  <a:pt x="195580" y="115570"/>
                </a:lnTo>
                <a:lnTo>
                  <a:pt x="190500" y="119379"/>
                </a:lnTo>
                <a:lnTo>
                  <a:pt x="180339" y="129539"/>
                </a:lnTo>
                <a:lnTo>
                  <a:pt x="171450" y="129539"/>
                </a:lnTo>
                <a:lnTo>
                  <a:pt x="29209" y="129539"/>
                </a:lnTo>
                <a:lnTo>
                  <a:pt x="20319" y="129539"/>
                </a:lnTo>
                <a:lnTo>
                  <a:pt x="10159" y="119379"/>
                </a:lnTo>
                <a:lnTo>
                  <a:pt x="5080" y="115570"/>
                </a:lnTo>
                <a:lnTo>
                  <a:pt x="0" y="105409"/>
                </a:lnTo>
                <a:lnTo>
                  <a:pt x="0" y="24129"/>
                </a:lnTo>
                <a:lnTo>
                  <a:pt x="5080" y="15239"/>
                </a:lnTo>
                <a:lnTo>
                  <a:pt x="10159" y="5079"/>
                </a:lnTo>
                <a:lnTo>
                  <a:pt x="20319" y="0"/>
                </a:lnTo>
                <a:lnTo>
                  <a:pt x="29209" y="0"/>
                </a:lnTo>
                <a:lnTo>
                  <a:pt x="171450" y="0"/>
                </a:lnTo>
                <a:lnTo>
                  <a:pt x="180339" y="0"/>
                </a:lnTo>
                <a:lnTo>
                  <a:pt x="190500" y="5079"/>
                </a:lnTo>
                <a:lnTo>
                  <a:pt x="195580" y="15239"/>
                </a:lnTo>
                <a:lnTo>
                  <a:pt x="199389" y="2412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1939" y="176529"/>
            <a:ext cx="43179" cy="71120"/>
          </a:xfrm>
          <a:custGeom>
            <a:avLst/>
            <a:gdLst/>
            <a:ahLst/>
            <a:cxnLst/>
            <a:rect l="l" t="t" r="r" b="b"/>
            <a:pathLst>
              <a:path w="43179" h="71120">
                <a:moveTo>
                  <a:pt x="33019" y="71120"/>
                </a:moveTo>
                <a:lnTo>
                  <a:pt x="38100" y="67310"/>
                </a:lnTo>
                <a:lnTo>
                  <a:pt x="43179" y="57150"/>
                </a:lnTo>
                <a:lnTo>
                  <a:pt x="43179" y="8890"/>
                </a:lnTo>
                <a:lnTo>
                  <a:pt x="38100" y="5079"/>
                </a:lnTo>
                <a:lnTo>
                  <a:pt x="33019" y="0"/>
                </a:lnTo>
                <a:lnTo>
                  <a:pt x="8890" y="0"/>
                </a:lnTo>
                <a:lnTo>
                  <a:pt x="3809" y="5079"/>
                </a:lnTo>
                <a:lnTo>
                  <a:pt x="0" y="8890"/>
                </a:lnTo>
                <a:lnTo>
                  <a:pt x="0" y="57150"/>
                </a:lnTo>
                <a:lnTo>
                  <a:pt x="3809" y="67310"/>
                </a:lnTo>
                <a:lnTo>
                  <a:pt x="8890" y="71120"/>
                </a:lnTo>
                <a:lnTo>
                  <a:pt x="33019" y="711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7989" y="147320"/>
            <a:ext cx="232410" cy="129539"/>
          </a:xfrm>
          <a:custGeom>
            <a:avLst/>
            <a:gdLst/>
            <a:ahLst/>
            <a:cxnLst/>
            <a:rect l="l" t="t" r="r" b="b"/>
            <a:pathLst>
              <a:path w="232410" h="129539">
                <a:moveTo>
                  <a:pt x="0" y="0"/>
                </a:moveTo>
                <a:lnTo>
                  <a:pt x="62230" y="0"/>
                </a:lnTo>
                <a:lnTo>
                  <a:pt x="154940" y="62229"/>
                </a:lnTo>
                <a:lnTo>
                  <a:pt x="154940" y="0"/>
                </a:lnTo>
                <a:lnTo>
                  <a:pt x="232410" y="0"/>
                </a:lnTo>
                <a:lnTo>
                  <a:pt x="232410" y="129539"/>
                </a:lnTo>
                <a:lnTo>
                  <a:pt x="125730" y="129539"/>
                </a:lnTo>
                <a:lnTo>
                  <a:pt x="33020" y="67309"/>
                </a:lnTo>
                <a:lnTo>
                  <a:pt x="33020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5800" y="147320"/>
            <a:ext cx="194310" cy="129539"/>
          </a:xfrm>
          <a:custGeom>
            <a:avLst/>
            <a:gdLst/>
            <a:ahLst/>
            <a:cxnLst/>
            <a:rect l="l" t="t" r="r" b="b"/>
            <a:pathLst>
              <a:path w="194310" h="129539">
                <a:moveTo>
                  <a:pt x="189230" y="0"/>
                </a:moveTo>
                <a:lnTo>
                  <a:pt x="189230" y="29209"/>
                </a:lnTo>
                <a:lnTo>
                  <a:pt x="77469" y="29209"/>
                </a:lnTo>
                <a:lnTo>
                  <a:pt x="77469" y="48259"/>
                </a:lnTo>
                <a:lnTo>
                  <a:pt x="189230" y="48259"/>
                </a:lnTo>
                <a:lnTo>
                  <a:pt x="189230" y="76200"/>
                </a:lnTo>
                <a:lnTo>
                  <a:pt x="77469" y="76200"/>
                </a:lnTo>
                <a:lnTo>
                  <a:pt x="77469" y="100329"/>
                </a:lnTo>
                <a:lnTo>
                  <a:pt x="194310" y="100329"/>
                </a:lnTo>
                <a:lnTo>
                  <a:pt x="194310" y="129539"/>
                </a:lnTo>
                <a:lnTo>
                  <a:pt x="0" y="129539"/>
                </a:lnTo>
                <a:lnTo>
                  <a:pt x="0" y="0"/>
                </a:lnTo>
                <a:lnTo>
                  <a:pt x="18923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" y="81280"/>
            <a:ext cx="273050" cy="261620"/>
          </a:xfrm>
          <a:custGeom>
            <a:avLst/>
            <a:gdLst/>
            <a:ahLst/>
            <a:cxnLst/>
            <a:rect l="l" t="t" r="r" b="b"/>
            <a:pathLst>
              <a:path w="273050" h="261620">
                <a:moveTo>
                  <a:pt x="267970" y="0"/>
                </a:moveTo>
                <a:lnTo>
                  <a:pt x="5080" y="0"/>
                </a:lnTo>
                <a:lnTo>
                  <a:pt x="0" y="3810"/>
                </a:lnTo>
                <a:lnTo>
                  <a:pt x="0" y="257810"/>
                </a:lnTo>
                <a:lnTo>
                  <a:pt x="5080" y="261620"/>
                </a:lnTo>
                <a:lnTo>
                  <a:pt x="267970" y="261620"/>
                </a:lnTo>
                <a:lnTo>
                  <a:pt x="273050" y="257810"/>
                </a:lnTo>
                <a:lnTo>
                  <a:pt x="273050" y="3810"/>
                </a:lnTo>
                <a:lnTo>
                  <a:pt x="267970" y="0"/>
                </a:lnTo>
                <a:close/>
              </a:path>
            </a:pathLst>
          </a:custGeom>
          <a:solidFill>
            <a:srgbClr val="EB660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200" y="100330"/>
            <a:ext cx="219709" cy="204470"/>
          </a:xfrm>
          <a:custGeom>
            <a:avLst/>
            <a:gdLst/>
            <a:ahLst/>
            <a:cxnLst/>
            <a:rect l="l" t="t" r="r" b="b"/>
            <a:pathLst>
              <a:path w="219709" h="204470">
                <a:moveTo>
                  <a:pt x="77470" y="143510"/>
                </a:moveTo>
                <a:lnTo>
                  <a:pt x="15239" y="143510"/>
                </a:lnTo>
                <a:lnTo>
                  <a:pt x="15239" y="185420"/>
                </a:lnTo>
                <a:lnTo>
                  <a:pt x="0" y="185420"/>
                </a:lnTo>
                <a:lnTo>
                  <a:pt x="0" y="204470"/>
                </a:lnTo>
                <a:lnTo>
                  <a:pt x="39370" y="204470"/>
                </a:lnTo>
                <a:lnTo>
                  <a:pt x="39370" y="171450"/>
                </a:lnTo>
                <a:lnTo>
                  <a:pt x="77470" y="171450"/>
                </a:lnTo>
                <a:lnTo>
                  <a:pt x="77470" y="143510"/>
                </a:lnTo>
                <a:close/>
              </a:path>
              <a:path w="219709" h="204470">
                <a:moveTo>
                  <a:pt x="185420" y="100329"/>
                </a:moveTo>
                <a:lnTo>
                  <a:pt x="49529" y="100329"/>
                </a:lnTo>
                <a:lnTo>
                  <a:pt x="49529" y="143510"/>
                </a:lnTo>
                <a:lnTo>
                  <a:pt x="156210" y="143510"/>
                </a:lnTo>
                <a:lnTo>
                  <a:pt x="156210" y="147320"/>
                </a:lnTo>
                <a:lnTo>
                  <a:pt x="199390" y="147320"/>
                </a:lnTo>
                <a:lnTo>
                  <a:pt x="199390" y="181610"/>
                </a:lnTo>
                <a:lnTo>
                  <a:pt x="180340" y="181610"/>
                </a:lnTo>
                <a:lnTo>
                  <a:pt x="180340" y="200660"/>
                </a:lnTo>
                <a:lnTo>
                  <a:pt x="219709" y="200660"/>
                </a:lnTo>
                <a:lnTo>
                  <a:pt x="219709" y="119379"/>
                </a:lnTo>
                <a:lnTo>
                  <a:pt x="185420" y="119379"/>
                </a:lnTo>
                <a:lnTo>
                  <a:pt x="185420" y="100329"/>
                </a:lnTo>
                <a:close/>
              </a:path>
              <a:path w="219709" h="204470">
                <a:moveTo>
                  <a:pt x="140970" y="143510"/>
                </a:moveTo>
                <a:lnTo>
                  <a:pt x="121920" y="143510"/>
                </a:lnTo>
                <a:lnTo>
                  <a:pt x="121920" y="147320"/>
                </a:lnTo>
                <a:lnTo>
                  <a:pt x="140970" y="147320"/>
                </a:lnTo>
                <a:lnTo>
                  <a:pt x="140970" y="143510"/>
                </a:lnTo>
                <a:close/>
              </a:path>
              <a:path w="219709" h="204470">
                <a:moveTo>
                  <a:pt x="209550" y="38100"/>
                </a:moveTo>
                <a:lnTo>
                  <a:pt x="151129" y="38100"/>
                </a:lnTo>
                <a:lnTo>
                  <a:pt x="151129" y="90170"/>
                </a:lnTo>
                <a:lnTo>
                  <a:pt x="15239" y="90170"/>
                </a:lnTo>
                <a:lnTo>
                  <a:pt x="15239" y="138429"/>
                </a:lnTo>
                <a:lnTo>
                  <a:pt x="39370" y="138429"/>
                </a:lnTo>
                <a:lnTo>
                  <a:pt x="39370" y="100329"/>
                </a:lnTo>
                <a:lnTo>
                  <a:pt x="185420" y="100329"/>
                </a:lnTo>
                <a:lnTo>
                  <a:pt x="185420" y="62229"/>
                </a:lnTo>
                <a:lnTo>
                  <a:pt x="209550" y="62229"/>
                </a:lnTo>
                <a:lnTo>
                  <a:pt x="209550" y="38100"/>
                </a:lnTo>
                <a:close/>
              </a:path>
              <a:path w="219709" h="204470">
                <a:moveTo>
                  <a:pt x="102870" y="43179"/>
                </a:moveTo>
                <a:lnTo>
                  <a:pt x="87629" y="43179"/>
                </a:lnTo>
                <a:lnTo>
                  <a:pt x="87629" y="90170"/>
                </a:lnTo>
                <a:lnTo>
                  <a:pt x="135890" y="90170"/>
                </a:lnTo>
                <a:lnTo>
                  <a:pt x="135890" y="85090"/>
                </a:lnTo>
                <a:lnTo>
                  <a:pt x="106679" y="85090"/>
                </a:lnTo>
                <a:lnTo>
                  <a:pt x="106679" y="62229"/>
                </a:lnTo>
                <a:lnTo>
                  <a:pt x="111760" y="57150"/>
                </a:lnTo>
                <a:lnTo>
                  <a:pt x="102870" y="43179"/>
                </a:lnTo>
                <a:close/>
              </a:path>
              <a:path w="219709" h="204470">
                <a:moveTo>
                  <a:pt x="127000" y="43179"/>
                </a:moveTo>
                <a:lnTo>
                  <a:pt x="121920" y="43179"/>
                </a:lnTo>
                <a:lnTo>
                  <a:pt x="121920" y="85090"/>
                </a:lnTo>
                <a:lnTo>
                  <a:pt x="127000" y="76200"/>
                </a:lnTo>
                <a:lnTo>
                  <a:pt x="131445" y="71120"/>
                </a:lnTo>
                <a:lnTo>
                  <a:pt x="127000" y="71120"/>
                </a:lnTo>
                <a:lnTo>
                  <a:pt x="127000" y="43179"/>
                </a:lnTo>
                <a:close/>
              </a:path>
              <a:path w="219709" h="204470">
                <a:moveTo>
                  <a:pt x="140970" y="43179"/>
                </a:moveTo>
                <a:lnTo>
                  <a:pt x="135890" y="43179"/>
                </a:lnTo>
                <a:lnTo>
                  <a:pt x="135890" y="57150"/>
                </a:lnTo>
                <a:lnTo>
                  <a:pt x="127000" y="71120"/>
                </a:lnTo>
                <a:lnTo>
                  <a:pt x="131445" y="71120"/>
                </a:lnTo>
                <a:lnTo>
                  <a:pt x="135890" y="66040"/>
                </a:lnTo>
                <a:lnTo>
                  <a:pt x="140970" y="43179"/>
                </a:lnTo>
                <a:close/>
              </a:path>
              <a:path w="219709" h="204470">
                <a:moveTo>
                  <a:pt x="151129" y="38100"/>
                </a:moveTo>
                <a:lnTo>
                  <a:pt x="68579" y="38100"/>
                </a:lnTo>
                <a:lnTo>
                  <a:pt x="68579" y="43179"/>
                </a:lnTo>
                <a:lnTo>
                  <a:pt x="146050" y="43179"/>
                </a:lnTo>
                <a:lnTo>
                  <a:pt x="151129" y="38100"/>
                </a:lnTo>
                <a:close/>
              </a:path>
              <a:path w="219709" h="204470">
                <a:moveTo>
                  <a:pt x="102870" y="13970"/>
                </a:moveTo>
                <a:lnTo>
                  <a:pt x="87629" y="13970"/>
                </a:lnTo>
                <a:lnTo>
                  <a:pt x="82550" y="24129"/>
                </a:lnTo>
                <a:lnTo>
                  <a:pt x="82550" y="38100"/>
                </a:lnTo>
                <a:lnTo>
                  <a:pt x="102870" y="38100"/>
                </a:lnTo>
                <a:lnTo>
                  <a:pt x="106679" y="33020"/>
                </a:lnTo>
                <a:lnTo>
                  <a:pt x="106679" y="19050"/>
                </a:lnTo>
                <a:lnTo>
                  <a:pt x="102870" y="13970"/>
                </a:lnTo>
                <a:close/>
              </a:path>
              <a:path w="219709" h="204470">
                <a:moveTo>
                  <a:pt x="121920" y="0"/>
                </a:moveTo>
                <a:lnTo>
                  <a:pt x="121920" y="38100"/>
                </a:lnTo>
                <a:lnTo>
                  <a:pt x="127000" y="38100"/>
                </a:lnTo>
                <a:lnTo>
                  <a:pt x="127000" y="13970"/>
                </a:lnTo>
                <a:lnTo>
                  <a:pt x="132657" y="13970"/>
                </a:lnTo>
                <a:lnTo>
                  <a:pt x="127000" y="5079"/>
                </a:lnTo>
                <a:lnTo>
                  <a:pt x="121920" y="0"/>
                </a:lnTo>
                <a:close/>
              </a:path>
              <a:path w="219709" h="204470">
                <a:moveTo>
                  <a:pt x="132657" y="13970"/>
                </a:moveTo>
                <a:lnTo>
                  <a:pt x="127000" y="13970"/>
                </a:lnTo>
                <a:lnTo>
                  <a:pt x="135890" y="24129"/>
                </a:lnTo>
                <a:lnTo>
                  <a:pt x="135890" y="38100"/>
                </a:lnTo>
                <a:lnTo>
                  <a:pt x="140970" y="38100"/>
                </a:lnTo>
                <a:lnTo>
                  <a:pt x="135890" y="19050"/>
                </a:lnTo>
                <a:lnTo>
                  <a:pt x="132657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120" y="1816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120" y="1054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8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6676390"/>
            <a:ext cx="9906000" cy="2540"/>
          </a:xfrm>
          <a:custGeom>
            <a:avLst/>
            <a:gdLst/>
            <a:ahLst/>
            <a:cxnLst/>
            <a:rect l="l" t="t" r="r" b="b"/>
            <a:pathLst>
              <a:path w="9906000" h="2540">
                <a:moveTo>
                  <a:pt x="0" y="0"/>
                </a:moveTo>
                <a:lnTo>
                  <a:pt x="9906000" y="2539"/>
                </a:lnTo>
              </a:path>
            </a:pathLst>
          </a:custGeom>
          <a:ln w="6469">
            <a:solidFill>
              <a:srgbClr val="7F7F7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70550" y="3676650"/>
            <a:ext cx="4084320" cy="282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27370" y="519430"/>
            <a:ext cx="41275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8000" y="410209"/>
            <a:ext cx="431292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40" dirty="0">
                <a:latin typeface="Arial"/>
                <a:cs typeface="Arial"/>
              </a:rPr>
              <a:t>П</a:t>
            </a:r>
            <a:r>
              <a:rPr sz="2800" spc="-20" dirty="0">
                <a:latin typeface="Arial"/>
                <a:cs typeface="Arial"/>
              </a:rPr>
              <a:t>ерспек</a:t>
            </a:r>
            <a:r>
              <a:rPr sz="2800" spc="-5" dirty="0">
                <a:latin typeface="Arial"/>
                <a:cs typeface="Arial"/>
              </a:rPr>
              <a:t>т</a:t>
            </a:r>
            <a:r>
              <a:rPr sz="2800" spc="-25" dirty="0">
                <a:latin typeface="Arial"/>
                <a:cs typeface="Arial"/>
              </a:rPr>
              <a:t>и</a:t>
            </a:r>
            <a:r>
              <a:rPr sz="2800" dirty="0">
                <a:latin typeface="Arial"/>
                <a:cs typeface="Arial"/>
              </a:rPr>
              <a:t>вн</a:t>
            </a:r>
            <a:r>
              <a:rPr sz="2800" spc="-40" dirty="0">
                <a:latin typeface="Arial"/>
                <a:cs typeface="Arial"/>
              </a:rPr>
              <a:t>ы</a:t>
            </a:r>
            <a:r>
              <a:rPr sz="2800" dirty="0">
                <a:latin typeface="Arial"/>
                <a:cs typeface="Arial"/>
              </a:rPr>
              <a:t>е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к</a:t>
            </a:r>
            <a:r>
              <a:rPr sz="2800" dirty="0">
                <a:latin typeface="Arial"/>
                <a:cs typeface="Arial"/>
              </a:rPr>
              <a:t>у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dirty="0">
                <a:latin typeface="Arial"/>
                <a:cs typeface="Arial"/>
              </a:rPr>
              <a:t>ь</a:t>
            </a:r>
            <a:r>
              <a:rPr sz="2800" spc="-10" dirty="0">
                <a:latin typeface="Arial"/>
                <a:cs typeface="Arial"/>
              </a:rPr>
              <a:t>т</a:t>
            </a:r>
            <a:r>
              <a:rPr sz="2800" spc="5" dirty="0">
                <a:latin typeface="Arial"/>
                <a:cs typeface="Arial"/>
              </a:rPr>
              <a:t>у</a:t>
            </a:r>
            <a:r>
              <a:rPr sz="2800" spc="-10" dirty="0">
                <a:latin typeface="Arial"/>
                <a:cs typeface="Arial"/>
              </a:rPr>
              <a:t>р</a:t>
            </a:r>
            <a:r>
              <a:rPr sz="2800" spc="-15" dirty="0">
                <a:latin typeface="Arial"/>
                <a:cs typeface="Arial"/>
              </a:rPr>
              <a:t>ы: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35" dirty="0">
                <a:latin typeface="Arial"/>
                <a:cs typeface="Arial"/>
              </a:rPr>
              <a:t>О</a:t>
            </a:r>
            <a:r>
              <a:rPr sz="2800" b="1" spc="-5" dirty="0">
                <a:latin typeface="Arial"/>
                <a:cs typeface="Arial"/>
              </a:rPr>
              <a:t>з</a:t>
            </a:r>
            <a:r>
              <a:rPr sz="2800" b="1" spc="-20" dirty="0">
                <a:latin typeface="Arial"/>
                <a:cs typeface="Arial"/>
              </a:rPr>
              <a:t>и</a:t>
            </a:r>
            <a:r>
              <a:rPr sz="2800" b="1" spc="-40" dirty="0">
                <a:latin typeface="Arial"/>
                <a:cs typeface="Arial"/>
              </a:rPr>
              <a:t>м</a:t>
            </a:r>
            <a:r>
              <a:rPr sz="2800" b="1" dirty="0">
                <a:latin typeface="Arial"/>
                <a:cs typeface="Arial"/>
              </a:rPr>
              <a:t>ая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</a:t>
            </a:r>
            <a:r>
              <a:rPr sz="2800" b="1" spc="-5" dirty="0">
                <a:latin typeface="Arial"/>
                <a:cs typeface="Arial"/>
              </a:rPr>
              <a:t>ш</a:t>
            </a:r>
            <a:r>
              <a:rPr sz="2800" b="1" spc="-20" dirty="0">
                <a:latin typeface="Arial"/>
                <a:cs typeface="Arial"/>
              </a:rPr>
              <a:t>еница!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419" y="6690359"/>
            <a:ext cx="14033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11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8.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6 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 </a:t>
            </a:r>
            <a:r>
              <a:rPr sz="800" spc="-10" dirty="0">
                <a:latin typeface="Arial"/>
                <a:cs typeface="Arial"/>
              </a:rPr>
              <a:t>©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AZO</a:t>
            </a:r>
            <a:r>
              <a:rPr sz="800" spc="-10" dirty="0">
                <a:latin typeface="Arial"/>
                <a:cs typeface="Arial"/>
              </a:rPr>
              <a:t>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01</a:t>
            </a:r>
            <a:r>
              <a:rPr sz="80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С</a:t>
            </a:r>
            <a:r>
              <a:rPr spc="10" dirty="0"/>
              <a:t>т</a:t>
            </a:r>
            <a:r>
              <a:rPr spc="-5" dirty="0"/>
              <a:t>р</a:t>
            </a:r>
            <a:r>
              <a:rPr dirty="0"/>
              <a:t>а</a:t>
            </a:r>
            <a:r>
              <a:rPr spc="-5" dirty="0"/>
              <a:t>н</a:t>
            </a:r>
            <a:r>
              <a:rPr spc="-15" dirty="0"/>
              <a:t>и</a:t>
            </a:r>
            <a:r>
              <a:rPr spc="-5" dirty="0"/>
              <a:t>ца:</a:t>
            </a:r>
            <a:r>
              <a:rPr spc="15" dirty="0"/>
              <a:t> 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508000" y="1629409"/>
            <a:ext cx="4785995" cy="366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1445">
              <a:lnSpc>
                <a:spcPct val="100000"/>
              </a:lnSpc>
            </a:pPr>
            <a:r>
              <a:rPr sz="2400" spc="-35" dirty="0">
                <a:latin typeface="Arial"/>
                <a:cs typeface="Arial"/>
              </a:rPr>
              <a:t>Р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н</a:t>
            </a:r>
            <a:r>
              <a:rPr sz="2400" spc="-25" dirty="0">
                <a:latin typeface="Arial"/>
                <a:cs typeface="Arial"/>
              </a:rPr>
              <a:t>ь</a:t>
            </a:r>
            <a:r>
              <a:rPr sz="2400" spc="-10" dirty="0">
                <a:latin typeface="Arial"/>
                <a:cs typeface="Arial"/>
              </a:rPr>
              <a:t>ш</a:t>
            </a:r>
            <a:r>
              <a:rPr sz="2400" dirty="0">
                <a:latin typeface="Arial"/>
                <a:cs typeface="Arial"/>
              </a:rPr>
              <a:t>е с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п</a:t>
            </a:r>
            <a:r>
              <a:rPr sz="2400" spc="-2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сле ч</a:t>
            </a:r>
            <a:r>
              <a:rPr sz="2400" spc="-10" dirty="0">
                <a:latin typeface="Arial"/>
                <a:cs typeface="Arial"/>
              </a:rPr>
              <a:t>ерног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п</a:t>
            </a:r>
            <a:r>
              <a:rPr sz="2400" spc="-25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ра:</a:t>
            </a:r>
            <a:r>
              <a:rPr sz="2400" spc="-15" dirty="0">
                <a:latin typeface="Arial"/>
                <a:cs typeface="Arial"/>
              </a:rPr>
              <a:t> б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з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с</a:t>
            </a:r>
            <a:r>
              <a:rPr sz="2400" spc="-15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е</a:t>
            </a:r>
            <a:r>
              <a:rPr sz="2400" spc="-20" dirty="0">
                <a:latin typeface="Arial"/>
                <a:cs typeface="Arial"/>
              </a:rPr>
              <a:t>г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5" dirty="0">
                <a:latin typeface="Arial"/>
                <a:cs typeface="Arial"/>
              </a:rPr>
              <a:t>з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де</a:t>
            </a:r>
            <a:r>
              <a:rPr sz="2400" spc="-10" dirty="0">
                <a:latin typeface="Arial"/>
                <a:cs typeface="Arial"/>
              </a:rPr>
              <a:t>р</a:t>
            </a:r>
            <a:r>
              <a:rPr sz="2400" spc="-20" dirty="0">
                <a:latin typeface="Arial"/>
                <a:cs typeface="Arial"/>
              </a:rPr>
              <a:t>ж</a:t>
            </a:r>
            <a:r>
              <a:rPr sz="2400" spc="-10" dirty="0">
                <a:latin typeface="Arial"/>
                <a:cs typeface="Arial"/>
              </a:rPr>
              <a:t>ан</a:t>
            </a:r>
            <a:r>
              <a:rPr sz="2400" spc="-15" dirty="0">
                <a:latin typeface="Arial"/>
                <a:cs typeface="Arial"/>
              </a:rPr>
              <a:t>ия!</a:t>
            </a:r>
            <a:endParaRPr sz="24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spc="-20" dirty="0">
                <a:latin typeface="Arial"/>
                <a:cs typeface="Arial"/>
              </a:rPr>
              <a:t>г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5" dirty="0">
                <a:latin typeface="Arial"/>
                <a:cs typeface="Arial"/>
              </a:rPr>
              <a:t>д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15" dirty="0">
                <a:latin typeface="Arial"/>
                <a:cs typeface="Arial"/>
              </a:rPr>
              <a:t>я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во</a:t>
            </a:r>
            <a:r>
              <a:rPr sz="2400" spc="-15" dirty="0">
                <a:latin typeface="Arial"/>
                <a:cs typeface="Arial"/>
              </a:rPr>
              <a:t>зм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20" dirty="0">
                <a:latin typeface="Arial"/>
                <a:cs typeface="Arial"/>
              </a:rPr>
              <a:t>ж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се</a:t>
            </a:r>
            <a:r>
              <a:rPr sz="2400" spc="-30" dirty="0">
                <a:latin typeface="Arial"/>
                <a:cs typeface="Arial"/>
              </a:rPr>
              <a:t>я</a:t>
            </a:r>
            <a:r>
              <a:rPr sz="2400" spc="5" dirty="0">
                <a:latin typeface="Arial"/>
                <a:cs typeface="Arial"/>
              </a:rPr>
              <a:t>т</a:t>
            </a:r>
            <a:r>
              <a:rPr sz="2400" spc="-15" dirty="0">
                <a:latin typeface="Arial"/>
                <a:cs typeface="Arial"/>
              </a:rPr>
              <a:t>ь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п</a:t>
            </a:r>
            <a:r>
              <a:rPr sz="2400" dirty="0">
                <a:latin typeface="Arial"/>
                <a:cs typeface="Arial"/>
              </a:rPr>
              <a:t>о </a:t>
            </a:r>
            <a:r>
              <a:rPr sz="2400" spc="-10" dirty="0">
                <a:latin typeface="Arial"/>
                <a:cs typeface="Arial"/>
              </a:rPr>
              <a:t>в</a:t>
            </a:r>
            <a:r>
              <a:rPr sz="2400" spc="-20" dirty="0">
                <a:latin typeface="Arial"/>
                <a:cs typeface="Arial"/>
              </a:rPr>
              <a:t>ы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15" dirty="0">
                <a:latin typeface="Arial"/>
                <a:cs typeface="Arial"/>
              </a:rPr>
              <a:t>кой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5" dirty="0">
                <a:latin typeface="Arial"/>
                <a:cs typeface="Arial"/>
              </a:rPr>
              <a:t>т</a:t>
            </a:r>
            <a:r>
              <a:rPr sz="2400" spc="-10" dirty="0">
                <a:latin typeface="Arial"/>
                <a:cs typeface="Arial"/>
              </a:rPr>
              <a:t>ерн</a:t>
            </a:r>
            <a:r>
              <a:rPr sz="2400" spc="5" dirty="0">
                <a:latin typeface="Arial"/>
                <a:cs typeface="Arial"/>
              </a:rPr>
              <a:t>е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ч</a:t>
            </a:r>
            <a:r>
              <a:rPr sz="2400" spc="-10" dirty="0">
                <a:latin typeface="Arial"/>
                <a:cs typeface="Arial"/>
              </a:rPr>
              <a:t>ен</a:t>
            </a:r>
            <a:r>
              <a:rPr sz="2400" spc="-15" dirty="0">
                <a:latin typeface="Arial"/>
                <a:cs typeface="Arial"/>
              </a:rPr>
              <a:t>ь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хороше</a:t>
            </a:r>
            <a:r>
              <a:rPr sz="2400" dirty="0">
                <a:latin typeface="Arial"/>
                <a:cs typeface="Arial"/>
              </a:rPr>
              <a:t>е с</a:t>
            </a:r>
            <a:r>
              <a:rPr sz="2400" spc="-10" dirty="0">
                <a:latin typeface="Arial"/>
                <a:cs typeface="Arial"/>
              </a:rPr>
              <a:t>не</a:t>
            </a:r>
            <a:r>
              <a:rPr sz="2400" spc="-2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оз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spc="5" dirty="0">
                <a:latin typeface="Arial"/>
                <a:cs typeface="Arial"/>
              </a:rPr>
              <a:t>д</a:t>
            </a:r>
            <a:r>
              <a:rPr sz="2400" spc="-10" dirty="0">
                <a:latin typeface="Arial"/>
                <a:cs typeface="Arial"/>
              </a:rPr>
              <a:t>ер</a:t>
            </a:r>
            <a:r>
              <a:rPr sz="2400" spc="-20" dirty="0">
                <a:latin typeface="Arial"/>
                <a:cs typeface="Arial"/>
              </a:rPr>
              <a:t>ж</a:t>
            </a:r>
            <a:r>
              <a:rPr sz="2400" spc="-10" dirty="0">
                <a:latin typeface="Arial"/>
                <a:cs typeface="Arial"/>
              </a:rPr>
              <a:t>ан</a:t>
            </a:r>
            <a:r>
              <a:rPr sz="2400" spc="-15" dirty="0">
                <a:latin typeface="Arial"/>
                <a:cs typeface="Arial"/>
              </a:rPr>
              <a:t>ие.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43053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П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 в</a:t>
            </a:r>
            <a:r>
              <a:rPr sz="2400" spc="-10" dirty="0">
                <a:latin typeface="Arial"/>
                <a:cs typeface="Arial"/>
              </a:rPr>
              <a:t>не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ен</a:t>
            </a:r>
            <a:r>
              <a:rPr sz="2400" spc="-15" dirty="0">
                <a:latin typeface="Arial"/>
                <a:cs typeface="Arial"/>
              </a:rPr>
              <a:t>ием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у</a:t>
            </a:r>
            <a:r>
              <a:rPr sz="2400" spc="5" dirty="0">
                <a:latin typeface="Arial"/>
                <a:cs typeface="Arial"/>
              </a:rPr>
              <a:t>д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15" dirty="0">
                <a:latin typeface="Arial"/>
                <a:cs typeface="Arial"/>
              </a:rPr>
              <a:t>б</a:t>
            </a:r>
            <a:r>
              <a:rPr sz="2400" spc="-10" dirty="0">
                <a:latin typeface="Arial"/>
                <a:cs typeface="Arial"/>
              </a:rPr>
              <a:t>р</a:t>
            </a:r>
            <a:r>
              <a:rPr sz="2400" dirty="0">
                <a:latin typeface="Arial"/>
                <a:cs typeface="Arial"/>
              </a:rPr>
              <a:t>е</a:t>
            </a:r>
            <a:r>
              <a:rPr sz="2400" spc="-15" dirty="0">
                <a:latin typeface="Arial"/>
                <a:cs typeface="Arial"/>
              </a:rPr>
              <a:t>н</a:t>
            </a:r>
            <a:r>
              <a:rPr sz="2400" spc="-10" dirty="0">
                <a:latin typeface="Arial"/>
                <a:cs typeface="Arial"/>
              </a:rPr>
              <a:t>и</a:t>
            </a:r>
            <a:r>
              <a:rPr sz="2400" spc="-15" dirty="0">
                <a:latin typeface="Arial"/>
                <a:cs typeface="Arial"/>
              </a:rPr>
              <a:t>й</a:t>
            </a:r>
            <a:r>
              <a:rPr sz="2400" spc="-10" dirty="0">
                <a:latin typeface="Arial"/>
                <a:cs typeface="Arial"/>
              </a:rPr>
              <a:t> (п</a:t>
            </a:r>
            <a:r>
              <a:rPr sz="2400" spc="-2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сле </a:t>
            </a:r>
            <a:r>
              <a:rPr sz="2400" spc="-20" dirty="0">
                <a:latin typeface="Arial"/>
                <a:cs typeface="Arial"/>
              </a:rPr>
              <a:t>х</a:t>
            </a:r>
            <a:r>
              <a:rPr sz="2400" spc="-10" dirty="0">
                <a:latin typeface="Arial"/>
                <a:cs typeface="Arial"/>
              </a:rPr>
              <a:t>и</a:t>
            </a:r>
            <a:r>
              <a:rPr sz="2400" spc="-20" dirty="0">
                <a:latin typeface="Arial"/>
                <a:cs typeface="Arial"/>
              </a:rPr>
              <a:t>м</a:t>
            </a:r>
            <a:r>
              <a:rPr sz="2400" spc="-10" dirty="0">
                <a:latin typeface="Arial"/>
                <a:cs typeface="Arial"/>
              </a:rPr>
              <a:t>и</a:t>
            </a:r>
            <a:r>
              <a:rPr sz="2400" dirty="0">
                <a:latin typeface="Arial"/>
                <a:cs typeface="Arial"/>
              </a:rPr>
              <a:t>ч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spc="-15" dirty="0">
                <a:latin typeface="Arial"/>
                <a:cs typeface="Arial"/>
              </a:rPr>
              <a:t>ско</a:t>
            </a:r>
            <a:r>
              <a:rPr sz="2400" spc="-2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 </a:t>
            </a:r>
            <a:r>
              <a:rPr sz="2400" spc="-30" dirty="0">
                <a:latin typeface="Arial"/>
                <a:cs typeface="Arial"/>
              </a:rPr>
              <a:t>п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р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) </a:t>
            </a:r>
            <a:r>
              <a:rPr sz="2400" spc="-30" dirty="0">
                <a:latin typeface="Arial"/>
                <a:cs typeface="Arial"/>
              </a:rPr>
              <a:t>п</a:t>
            </a:r>
            <a:r>
              <a:rPr sz="2400" spc="-10" dirty="0">
                <a:latin typeface="Arial"/>
                <a:cs typeface="Arial"/>
              </a:rPr>
              <a:t>риво</a:t>
            </a:r>
            <a:r>
              <a:rPr sz="2400" spc="5" dirty="0">
                <a:latin typeface="Arial"/>
                <a:cs typeface="Arial"/>
              </a:rPr>
              <a:t>д</a:t>
            </a:r>
            <a:r>
              <a:rPr sz="2400" spc="-15" dirty="0">
                <a:latin typeface="Arial"/>
                <a:cs typeface="Arial"/>
              </a:rPr>
              <a:t>ит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к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бы</a:t>
            </a:r>
            <a:r>
              <a:rPr sz="2400" dirty="0">
                <a:latin typeface="Arial"/>
                <a:cs typeface="Arial"/>
              </a:rPr>
              <a:t>с</a:t>
            </a:r>
            <a:r>
              <a:rPr sz="2400" spc="5" dirty="0">
                <a:latin typeface="Arial"/>
                <a:cs typeface="Arial"/>
              </a:rPr>
              <a:t>т</a:t>
            </a:r>
            <a:r>
              <a:rPr sz="2400" spc="-10" dirty="0">
                <a:latin typeface="Arial"/>
                <a:cs typeface="Arial"/>
              </a:rPr>
              <a:t>ро</a:t>
            </a:r>
            <a:r>
              <a:rPr sz="2400" spc="-15" dirty="0">
                <a:latin typeface="Arial"/>
                <a:cs typeface="Arial"/>
              </a:rPr>
              <a:t>м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10" dirty="0">
                <a:latin typeface="Arial"/>
                <a:cs typeface="Arial"/>
              </a:rPr>
              <a:t>ранне</a:t>
            </a:r>
            <a:r>
              <a:rPr sz="2400" spc="-15" dirty="0">
                <a:latin typeface="Arial"/>
                <a:cs typeface="Arial"/>
              </a:rPr>
              <a:t>м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10" dirty="0">
                <a:latin typeface="Arial"/>
                <a:cs typeface="Arial"/>
              </a:rPr>
              <a:t>ра</a:t>
            </a:r>
            <a:r>
              <a:rPr sz="2400" dirty="0">
                <a:latin typeface="Arial"/>
                <a:cs typeface="Arial"/>
              </a:rPr>
              <a:t>зв</a:t>
            </a:r>
            <a:r>
              <a:rPr sz="2400" spc="-15" dirty="0">
                <a:latin typeface="Arial"/>
                <a:cs typeface="Arial"/>
              </a:rPr>
              <a:t>и</a:t>
            </a:r>
            <a:r>
              <a:rPr sz="2400" spc="-10" dirty="0">
                <a:latin typeface="Arial"/>
                <a:cs typeface="Arial"/>
              </a:rPr>
              <a:t>т</a:t>
            </a:r>
            <a:r>
              <a:rPr sz="2400" spc="-20" dirty="0">
                <a:latin typeface="Arial"/>
                <a:cs typeface="Arial"/>
              </a:rPr>
              <a:t>ию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894</Words>
  <Application>Microsoft Office PowerPoint</Application>
  <PresentationFormat>A4-Papier (210x297 mm)</PresentationFormat>
  <Paragraphs>283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PowerPoint-Präsentation</vt:lpstr>
      <vt:lpstr>Тенденции и вызовы:</vt:lpstr>
      <vt:lpstr>PowerPoint-Präsentation</vt:lpstr>
      <vt:lpstr>PowerPoint-Präsentation</vt:lpstr>
      <vt:lpstr>PowerPoint-Präsentation</vt:lpstr>
      <vt:lpstr>Перспективные культуры Сорго</vt:lpstr>
      <vt:lpstr>PowerPoint-Präsentation</vt:lpstr>
      <vt:lpstr>PowerPoint-Präsentation</vt:lpstr>
      <vt:lpstr>PowerPoint-Präsentation</vt:lpstr>
      <vt:lpstr>PowerPoint-Präsentation</vt:lpstr>
      <vt:lpstr>2. Эффективный контроль за сорняками</vt:lpstr>
      <vt:lpstr>Рабочий принцип системы</vt:lpstr>
      <vt:lpstr>Потенциал экономии затратов в рамках опытов в Казахстане</vt:lpstr>
      <vt:lpstr>3. Лучшее питание культур питательными элементами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M&amp;K</dc:creator>
  <cp:lastModifiedBy>HP</cp:lastModifiedBy>
  <cp:revision>1</cp:revision>
  <dcterms:created xsi:type="dcterms:W3CDTF">2016-08-11T08:14:42Z</dcterms:created>
  <dcterms:modified xsi:type="dcterms:W3CDTF">2016-08-11T02:16:33Z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2016-08-11T00:00:00Z</vt:filetime>
  </property>
  <property fmtid="{D5CDD505-2E9C-101B-9397-08002B2CF9AE}" pid="3" name="LastSaved">
    <vt:filetime>2016-08-11T00:00:00Z</vt:filetime>
  </property>
</Properties>
</file>